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4" r:id="rId5"/>
    <p:sldId id="266" r:id="rId6"/>
    <p:sldId id="263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75" r:id="rId16"/>
    <p:sldId id="276" r:id="rId17"/>
    <p:sldId id="280" r:id="rId18"/>
    <p:sldId id="281" r:id="rId19"/>
    <p:sldId id="279" r:id="rId20"/>
    <p:sldId id="259" r:id="rId21"/>
    <p:sldId id="260" r:id="rId22"/>
    <p:sldId id="265" r:id="rId23"/>
    <p:sldId id="282" r:id="rId24"/>
    <p:sldId id="283" r:id="rId25"/>
    <p:sldId id="284" r:id="rId26"/>
    <p:sldId id="285" r:id="rId27"/>
    <p:sldId id="286" r:id="rId28"/>
    <p:sldId id="277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FCB4F-3E34-403E-B2BA-D3F27B918336}" v="1361" dt="2019-11-25T05:36:21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6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03BFCB4F-3E34-403E-B2BA-D3F27B918336}"/>
    <pc:docChg chg="undo custSel mod addSld delSld modSld sldOrd">
      <pc:chgData name="Brian Cui" userId="affd9c2201f9a06f" providerId="LiveId" clId="{03BFCB4F-3E34-403E-B2BA-D3F27B918336}" dt="2019-11-25T05:36:30.628" v="11304" actId="1076"/>
      <pc:docMkLst>
        <pc:docMk/>
      </pc:docMkLst>
      <pc:sldChg chg="addSp delSp modSp add">
        <pc:chgData name="Brian Cui" userId="affd9c2201f9a06f" providerId="LiveId" clId="{03BFCB4F-3E34-403E-B2BA-D3F27B918336}" dt="2019-11-23T06:59:11.813" v="775" actId="6549"/>
        <pc:sldMkLst>
          <pc:docMk/>
          <pc:sldMk cId="3147776288" sldId="257"/>
        </pc:sldMkLst>
        <pc:spChg chg="mod">
          <ac:chgData name="Brian Cui" userId="affd9c2201f9a06f" providerId="LiveId" clId="{03BFCB4F-3E34-403E-B2BA-D3F27B918336}" dt="2019-11-22T07:24:00.456" v="17" actId="20577"/>
          <ac:spMkLst>
            <pc:docMk/>
            <pc:sldMk cId="3147776288" sldId="257"/>
            <ac:spMk id="2" creationId="{C972DA64-9F6B-4FB1-A6B3-EE01B6D5E014}"/>
          </ac:spMkLst>
        </pc:spChg>
        <pc:spChg chg="del">
          <ac:chgData name="Brian Cui" userId="affd9c2201f9a06f" providerId="LiveId" clId="{03BFCB4F-3E34-403E-B2BA-D3F27B918336}" dt="2019-11-22T07:24:12.931" v="18" actId="3680"/>
          <ac:spMkLst>
            <pc:docMk/>
            <pc:sldMk cId="3147776288" sldId="257"/>
            <ac:spMk id="3" creationId="{D84813E5-B0AB-41A5-8005-DD0C29A5CFDA}"/>
          </ac:spMkLst>
        </pc:spChg>
        <pc:spChg chg="add mod">
          <ac:chgData name="Brian Cui" userId="affd9c2201f9a06f" providerId="LiveId" clId="{03BFCB4F-3E34-403E-B2BA-D3F27B918336}" dt="2019-11-23T06:59:11.813" v="775" actId="6549"/>
          <ac:spMkLst>
            <pc:docMk/>
            <pc:sldMk cId="3147776288" sldId="257"/>
            <ac:spMk id="6" creationId="{1C6AEC71-BA98-40DD-891B-F2EF3108E648}"/>
          </ac:spMkLst>
        </pc:spChg>
        <pc:graphicFrameChg chg="add mod ord modGraphic">
          <ac:chgData name="Brian Cui" userId="affd9c2201f9a06f" providerId="LiveId" clId="{03BFCB4F-3E34-403E-B2BA-D3F27B918336}" dt="2019-11-22T07:28:13.982" v="150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add mod">
          <ac:chgData name="Brian Cui" userId="affd9c2201f9a06f" providerId="LiveId" clId="{03BFCB4F-3E34-403E-B2BA-D3F27B918336}" dt="2019-11-22T07:29:01.872" v="153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modSp add">
        <pc:chgData name="Brian Cui" userId="affd9c2201f9a06f" providerId="LiveId" clId="{03BFCB4F-3E34-403E-B2BA-D3F27B918336}" dt="2019-11-24T01:02:29.005" v="2283" actId="1076"/>
        <pc:sldMkLst>
          <pc:docMk/>
          <pc:sldMk cId="3838813125" sldId="258"/>
        </pc:sldMkLst>
        <pc:spChg chg="mod">
          <ac:chgData name="Brian Cui" userId="affd9c2201f9a06f" providerId="LiveId" clId="{03BFCB4F-3E34-403E-B2BA-D3F27B918336}" dt="2019-11-22T07:29:21.547" v="178" actId="20577"/>
          <ac:spMkLst>
            <pc:docMk/>
            <pc:sldMk cId="3838813125" sldId="258"/>
            <ac:spMk id="2" creationId="{F713B880-607F-482C-AC29-11E7C2F87714}"/>
          </ac:spMkLst>
        </pc:spChg>
        <pc:spChg chg="mod">
          <ac:chgData name="Brian Cui" userId="affd9c2201f9a06f" providerId="LiveId" clId="{03BFCB4F-3E34-403E-B2BA-D3F27B918336}" dt="2019-11-22T07:30:50.938" v="434" actId="20577"/>
          <ac:spMkLst>
            <pc:docMk/>
            <pc:sldMk cId="3838813125" sldId="258"/>
            <ac:spMk id="3" creationId="{1579E1D0-F108-41CA-A58B-67ECB693801F}"/>
          </ac:spMkLst>
        </pc:spChg>
        <pc:spChg chg="add mod">
          <ac:chgData name="Brian Cui" userId="affd9c2201f9a06f" providerId="LiveId" clId="{03BFCB4F-3E34-403E-B2BA-D3F27B918336}" dt="2019-11-24T01:02:29.005" v="2283" actId="1076"/>
          <ac:spMkLst>
            <pc:docMk/>
            <pc:sldMk cId="3838813125" sldId="258"/>
            <ac:spMk id="6" creationId="{CFB9D839-63F8-4E16-9937-DBC48D9BDD80}"/>
          </ac:spMkLst>
        </pc:spChg>
        <pc:picChg chg="add mod">
          <ac:chgData name="Brian Cui" userId="affd9c2201f9a06f" providerId="LiveId" clId="{03BFCB4F-3E34-403E-B2BA-D3F27B918336}" dt="2019-11-24T01:02:15.336" v="2247" actId="1076"/>
          <ac:picMkLst>
            <pc:docMk/>
            <pc:sldMk cId="3838813125" sldId="258"/>
            <ac:picMk id="4" creationId="{5D74ED86-6E9D-4230-BB0B-2BB8B6425B46}"/>
          </ac:picMkLst>
        </pc:picChg>
      </pc:sldChg>
      <pc:sldChg chg="addSp modSp modAnim">
        <pc:chgData name="Brian Cui" userId="affd9c2201f9a06f" providerId="LiveId" clId="{03BFCB4F-3E34-403E-B2BA-D3F27B918336}" dt="2019-11-24T23:56:48.743" v="8023"/>
        <pc:sldMkLst>
          <pc:docMk/>
          <pc:sldMk cId="3573685759" sldId="259"/>
        </pc:sldMkLst>
        <pc:spChg chg="mod">
          <ac:chgData name="Brian Cui" userId="affd9c2201f9a06f" providerId="LiveId" clId="{03BFCB4F-3E34-403E-B2BA-D3F27B918336}" dt="2019-11-24T23:56:21.312" v="8013" actId="20577"/>
          <ac:spMkLst>
            <pc:docMk/>
            <pc:sldMk cId="3573685759" sldId="259"/>
            <ac:spMk id="3" creationId="{7688B68B-83B3-430F-979B-3F96C3113E9C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8" creationId="{B123AF6E-2418-40A9-AD28-BAF46EFF7E8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9" creationId="{5283B67B-6FBC-4347-9303-AF4D97FB900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3" creationId="{697491FC-1407-400E-B188-2B6EEF74F68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4" creationId="{2E71F7AE-008E-44B4-A0D8-20E6EF9EF89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5" creationId="{27E2D076-8231-4EBB-820E-BEF40C2866B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6" creationId="{3F45D9D3-4F25-47DB-9E61-4D3FDDF1C77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7" creationId="{40E84912-EA56-4D5A-885A-A00A92B558F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0" creationId="{263F7708-21D3-4EA3-B460-F4D47B35042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1" creationId="{06B50AB4-9B87-4EC8-8B8A-52C30E17AC5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2" creationId="{A58F5D23-1AB2-41A2-AE37-3952C42191A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3" creationId="{A657C379-67E3-47A6-8A14-3F679F33E84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4" creationId="{849AC79E-5CA7-4DBF-A764-EA9D2EC096C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5" creationId="{F010617E-FE4D-4BEA-90D8-8B03A7D6286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6" creationId="{436AB6FA-795E-45B2-8CA8-3CC567143C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7" creationId="{2889F468-AF1A-4370-A35B-64371DD2C77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8" creationId="{BE04535F-0DCF-4BB7-9FE3-24D5ED4BF28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9" creationId="{82A2CD87-F781-47E0-82DE-3D843273CD4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0" creationId="{BACF699A-9636-4EB1-96B8-61C8B3AACAA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1" creationId="{F21E5628-B642-42B7-B68F-7D33198FA31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2" creationId="{02398247-82CC-482A-9466-87D3B63056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3" creationId="{B0E298B7-FD5E-4A3F-8E3B-8C1B0CDBF36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7" creationId="{464E93A2-35B1-4563-AD5A-BF125CC46DB4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8" creationId="{C7A4A749-6173-4750-8C65-6C7B69525AE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9" creationId="{7B0325A5-1AB7-4B7C-8EE3-5A43A5ED186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0" creationId="{0F5517B4-BF0E-446C-9823-EE8BBEC8EFE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2" creationId="{A6E73B21-8AC9-4156-97EE-A78347822F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4" creationId="{89FBB53C-ABA2-4230-BFC7-CE01A9845EA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6" creationId="{8E56EA31-048F-4F5A-B25C-C3BFD4AE6B0A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0" creationId="{DFF93C79-6841-4599-95D4-80C7692D2CB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1" creationId="{97B85B22-E3E6-4EEC-85F3-40C10AB2C0B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2" creationId="{F688DA61-22D2-430A-808B-27A7904D85B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3" creationId="{53805A78-CC53-40FA-883D-B85FB87E61A2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5" creationId="{2DA86913-B023-4540-B308-E7FB879D510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7" creationId="{4B9B5B2C-655D-42FE-8DBD-17EB3A5D743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9" creationId="{E4A0EB43-0FCB-4F16-B102-6E870F8905E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1" creationId="{45BDCA89-D196-4E06-AA17-87D5A745106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3" creationId="{80064946-F52C-495D-9342-66EB659DDF4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5" creationId="{000BAB1D-FB28-40B2-9185-85CFF8325BC1}"/>
          </ac:spMkLst>
        </pc:spChg>
        <pc:spChg chg="add mod ord">
          <ac:chgData name="Brian Cui" userId="affd9c2201f9a06f" providerId="LiveId" clId="{03BFCB4F-3E34-403E-B2BA-D3F27B918336}" dt="2019-11-24T23:51:54.661" v="7481" actId="14100"/>
          <ac:spMkLst>
            <pc:docMk/>
            <pc:sldMk cId="3573685759" sldId="259"/>
            <ac:spMk id="66" creationId="{5DBC03FB-9554-4D06-9AD2-85C71BDDFFD2}"/>
          </ac:spMkLst>
        </pc:spChg>
        <pc:grpChg chg="add mod">
          <ac:chgData name="Brian Cui" userId="affd9c2201f9a06f" providerId="LiveId" clId="{03BFCB4F-3E34-403E-B2BA-D3F27B918336}" dt="2019-11-24T23:50:55.915" v="7368" actId="1076"/>
          <ac:grpSpMkLst>
            <pc:docMk/>
            <pc:sldMk cId="3573685759" sldId="259"/>
            <ac:grpSpMk id="4" creationId="{B1453CD1-D64C-447A-A869-CAD95FB760BD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0" creationId="{3BF18BFA-7806-4F60-8E13-B19A00EC64D4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1" creationId="{41FE4B53-714C-49E1-93DB-6706666C36C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2" creationId="{460F4B39-3592-48C9-93BA-2B04820535B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8" creationId="{1B2F5905-BB07-47F4-B2B6-14A3BC882725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9" creationId="{4E83FC09-2F40-4489-A3ED-0F00A8860E4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4" creationId="{8A16A5F0-8CCA-4728-BB97-FC04B7F69CE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5" creationId="{766A91D0-B23B-48F2-B816-E8E91126993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6" creationId="{F8677F06-A1E9-4647-A47D-8EBAB7A8AAF1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7" creationId="{9D3D068F-3484-4A4C-A291-6F5026645B3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8" creationId="{FFF713B8-AA14-4F28-AC5E-62F034C418D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9" creationId="{D0064FFE-ED74-4E6B-8D23-6469215FA959}"/>
          </ac:grpSpMkLst>
        </pc:grp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" creationId="{2ACB9645-3772-4550-9DC9-AE87CA4D506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" creationId="{ACFB1BC3-33B1-446F-B825-8BC4B7ED3C26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7" creationId="{11293750-C5D1-4ED2-928A-C7E0CA73C5AB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1" creationId="{C00F2A86-ADC9-45E5-8C08-DE8F8A5E57F0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3" creationId="{C2B3E2EA-345B-4AE5-BCA0-E296317DE84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5" creationId="{503905EC-2931-4D6A-9E88-DA8BD4602DF3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4" creationId="{1577E3C9-98A4-41CC-AB4B-A08B326C659A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6" creationId="{6C919872-5CAB-4FC3-B5CC-3577D874F8E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8" creationId="{EA75E281-01D3-428D-A27B-56A0ED40A98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0" creationId="{ABC7F267-614C-4C05-ABDE-0ABAB2FBE7A2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2" creationId="{2B516C38-D561-4FAD-9095-8DB64D9C0C74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4" creationId="{47B881D1-0571-492D-A044-4ADD6A5B87C2}"/>
          </ac:picMkLst>
        </pc:picChg>
        <pc:picChg chg="add mod">
          <ac:chgData name="Brian Cui" userId="affd9c2201f9a06f" providerId="LiveId" clId="{03BFCB4F-3E34-403E-B2BA-D3F27B918336}" dt="2019-11-24T23:55:27.558" v="7912" actId="1076"/>
          <ac:picMkLst>
            <pc:docMk/>
            <pc:sldMk cId="3573685759" sldId="259"/>
            <ac:picMk id="67" creationId="{B3E31890-6B10-4FA6-92BF-5A189EE6D925}"/>
          </ac:picMkLst>
        </pc:picChg>
        <pc:picChg chg="add mod">
          <ac:chgData name="Brian Cui" userId="affd9c2201f9a06f" providerId="LiveId" clId="{03BFCB4F-3E34-403E-B2BA-D3F27B918336}" dt="2019-11-24T23:55:51.488" v="7920" actId="1076"/>
          <ac:picMkLst>
            <pc:docMk/>
            <pc:sldMk cId="3573685759" sldId="259"/>
            <ac:picMk id="68" creationId="{8A550B16-F1D9-4BE0-A881-7A7EE7DCBE4F}"/>
          </ac:picMkLst>
        </pc:picChg>
      </pc:sldChg>
      <pc:sldChg chg="addSp modSp">
        <pc:chgData name="Brian Cui" userId="affd9c2201f9a06f" providerId="LiveId" clId="{03BFCB4F-3E34-403E-B2BA-D3F27B918336}" dt="2019-11-25T00:58:39.457" v="8531" actId="1076"/>
        <pc:sldMkLst>
          <pc:docMk/>
          <pc:sldMk cId="410002226" sldId="260"/>
        </pc:sldMkLst>
        <pc:spChg chg="mod">
          <ac:chgData name="Brian Cui" userId="affd9c2201f9a06f" providerId="LiveId" clId="{03BFCB4F-3E34-403E-B2BA-D3F27B918336}" dt="2019-11-25T00:55:06.746" v="8500" actId="20577"/>
          <ac:spMkLst>
            <pc:docMk/>
            <pc:sldMk cId="410002226" sldId="260"/>
            <ac:spMk id="2" creationId="{60370F12-8286-4F26-B90C-4F28A00B9B22}"/>
          </ac:spMkLst>
        </pc:spChg>
        <pc:spChg chg="mod">
          <ac:chgData name="Brian Cui" userId="affd9c2201f9a06f" providerId="LiveId" clId="{03BFCB4F-3E34-403E-B2BA-D3F27B918336}" dt="2019-11-25T00:54:57.532" v="8484" actId="27636"/>
          <ac:spMkLst>
            <pc:docMk/>
            <pc:sldMk cId="410002226" sldId="260"/>
            <ac:spMk id="3" creationId="{D9721ED4-63C2-402A-9DB7-5EA3617BCA23}"/>
          </ac:spMkLst>
        </pc:spChg>
        <pc:spChg chg="add mod">
          <ac:chgData name="Brian Cui" userId="affd9c2201f9a06f" providerId="LiveId" clId="{03BFCB4F-3E34-403E-B2BA-D3F27B918336}" dt="2019-11-25T00:58:22.411" v="8517" actId="1076"/>
          <ac:spMkLst>
            <pc:docMk/>
            <pc:sldMk cId="410002226" sldId="260"/>
            <ac:spMk id="10" creationId="{43645DD8-4BAC-459B-A9E4-2FB743901AA7}"/>
          </ac:spMkLst>
        </pc:spChg>
        <pc:spChg chg="add mod">
          <ac:chgData name="Brian Cui" userId="affd9c2201f9a06f" providerId="LiveId" clId="{03BFCB4F-3E34-403E-B2BA-D3F27B918336}" dt="2019-11-25T00:58:28.822" v="8521" actId="20577"/>
          <ac:spMkLst>
            <pc:docMk/>
            <pc:sldMk cId="410002226" sldId="260"/>
            <ac:spMk id="11" creationId="{45481712-9B96-4968-931F-473CEA3E4B8B}"/>
          </ac:spMkLst>
        </pc:spChg>
        <pc:spChg chg="add mod">
          <ac:chgData name="Brian Cui" userId="affd9c2201f9a06f" providerId="LiveId" clId="{03BFCB4F-3E34-403E-B2BA-D3F27B918336}" dt="2019-11-25T00:58:39.457" v="8531" actId="1076"/>
          <ac:spMkLst>
            <pc:docMk/>
            <pc:sldMk cId="410002226" sldId="260"/>
            <ac:spMk id="12" creationId="{2A1F8D37-6F81-41F8-BC19-1605442BDA01}"/>
          </ac:spMkLst>
        </pc:spChg>
        <pc:picChg chg="add mod">
          <ac:chgData name="Brian Cui" userId="affd9c2201f9a06f" providerId="LiveId" clId="{03BFCB4F-3E34-403E-B2BA-D3F27B918336}" dt="2019-11-25T00:55:17.365" v="8509" actId="1036"/>
          <ac:picMkLst>
            <pc:docMk/>
            <pc:sldMk cId="410002226" sldId="260"/>
            <ac:picMk id="5" creationId="{70F5B349-A47E-465B-B1F5-BA65EF7483B8}"/>
          </ac:picMkLst>
        </pc:picChg>
        <pc:picChg chg="add mod">
          <ac:chgData name="Brian Cui" userId="affd9c2201f9a06f" providerId="LiveId" clId="{03BFCB4F-3E34-403E-B2BA-D3F27B918336}" dt="2019-11-25T00:55:03.060" v="8489" actId="1076"/>
          <ac:picMkLst>
            <pc:docMk/>
            <pc:sldMk cId="410002226" sldId="260"/>
            <ac:picMk id="7" creationId="{487BA1C0-3398-46BB-861D-AFEFC2BDEFFA}"/>
          </ac:picMkLst>
        </pc:picChg>
        <pc:picChg chg="add mod">
          <ac:chgData name="Brian Cui" userId="affd9c2201f9a06f" providerId="LiveId" clId="{03BFCB4F-3E34-403E-B2BA-D3F27B918336}" dt="2019-11-25T00:55:09.471" v="8501" actId="1076"/>
          <ac:picMkLst>
            <pc:docMk/>
            <pc:sldMk cId="410002226" sldId="260"/>
            <ac:picMk id="9" creationId="{28F4A4A5-C85E-4996-8208-45D5355BAD00}"/>
          </ac:picMkLst>
        </pc:picChg>
      </pc:sldChg>
      <pc:sldChg chg="addSp delSp modSp del">
        <pc:chgData name="Brian Cui" userId="affd9c2201f9a06f" providerId="LiveId" clId="{03BFCB4F-3E34-403E-B2BA-D3F27B918336}" dt="2019-11-24T01:43:33.813" v="3471" actId="2696"/>
        <pc:sldMkLst>
          <pc:docMk/>
          <pc:sldMk cId="4241766552" sldId="261"/>
        </pc:sldMkLst>
        <pc:spChg chg="add mod">
          <ac:chgData name="Brian Cui" userId="affd9c2201f9a06f" providerId="LiveId" clId="{03BFCB4F-3E34-403E-B2BA-D3F27B918336}" dt="2019-11-24T01:38:50.114" v="3458"/>
          <ac:spMkLst>
            <pc:docMk/>
            <pc:sldMk cId="4241766552" sldId="261"/>
            <ac:spMk id="3" creationId="{550C7405-B706-43E7-A7CC-D2EE19E252F8}"/>
          </ac:spMkLst>
        </pc:spChg>
        <pc:picChg chg="del">
          <ac:chgData name="Brian Cui" userId="affd9c2201f9a06f" providerId="LiveId" clId="{03BFCB4F-3E34-403E-B2BA-D3F27B918336}" dt="2019-11-24T01:38:50.114" v="3458"/>
          <ac:picMkLst>
            <pc:docMk/>
            <pc:sldMk cId="4241766552" sldId="261"/>
            <ac:picMk id="5" creationId="{6CC256B6-0961-49D4-B1B6-0DE1943F7F4C}"/>
          </ac:picMkLst>
        </pc:picChg>
      </pc:sldChg>
      <pc:sldChg chg="addSp delSp modSp del mod ord setBg setClrOvrMap">
        <pc:chgData name="Brian Cui" userId="affd9c2201f9a06f" providerId="LiveId" clId="{03BFCB4F-3E34-403E-B2BA-D3F27B918336}" dt="2019-11-24T22:07:56.970" v="6275" actId="2696"/>
        <pc:sldMkLst>
          <pc:docMk/>
          <pc:sldMk cId="1855292479" sldId="262"/>
        </pc:sldMkLst>
        <pc:spChg chg="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" creationId="{4F4B6BAE-EA75-4DFE-A32B-2CD10CE3E294}"/>
          </ac:spMkLst>
        </pc:spChg>
        <pc:spChg chg="add del 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3" creationId="{AF068CB2-EF79-4A59-B7FD-7515BD2F6E4C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6" creationId="{6482F060-A4AF-4E0B-B364-7C6BA4AE9C03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3" creationId="{0AB6E427-3F73-4C06-A5D5-AE52C3883B50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5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22:05:04.940" v="6221"/>
          <ac:picMkLst>
            <pc:docMk/>
            <pc:sldMk cId="1855292479" sldId="262"/>
            <ac:picMk id="5" creationId="{1DE621A7-04AB-40E3-BA1F-1AB25F17A945}"/>
          </ac:picMkLst>
        </pc:picChg>
        <pc:picChg chg="add del mod modCrop">
          <ac:chgData name="Brian Cui" userId="affd9c2201f9a06f" providerId="LiveId" clId="{03BFCB4F-3E34-403E-B2BA-D3F27B918336}" dt="2019-11-24T22:07:48.564" v="6252"/>
          <ac:picMkLst>
            <pc:docMk/>
            <pc:sldMk cId="1855292479" sldId="262"/>
            <ac:picMk id="7" creationId="{93BCA19F-0B38-4221-B589-51299781CF01}"/>
          </ac:picMkLst>
        </pc:pic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8" creationId="{B9EB6DAA-2F0C-43D5-A577-15D5D2C4E3F5}"/>
          </ac:cxnSpMkLst>
        </pc:cxnChg>
        <pc:cxnChg chg="add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27" creationId="{E04A321A-A039-4720-87B4-66A4210E0D57}"/>
          </ac:cxnSpMkLst>
        </pc:cxnChg>
      </pc:sldChg>
      <pc:sldChg chg="addSp delSp modSp add del">
        <pc:chgData name="Brian Cui" userId="affd9c2201f9a06f" providerId="LiveId" clId="{03BFCB4F-3E34-403E-B2BA-D3F27B918336}" dt="2019-11-24T01:03:29.796" v="2292" actId="478"/>
        <pc:sldMkLst>
          <pc:docMk/>
          <pc:sldMk cId="2580159588" sldId="263"/>
        </pc:sldMkLst>
        <pc:spChg chg="add del mod">
          <ac:chgData name="Brian Cui" userId="affd9c2201f9a06f" providerId="LiveId" clId="{03BFCB4F-3E34-403E-B2BA-D3F27B918336}" dt="2019-11-24T01:03:29.796" v="2292" actId="478"/>
          <ac:spMkLst>
            <pc:docMk/>
            <pc:sldMk cId="2580159588" sldId="263"/>
            <ac:spMk id="8" creationId="{7B7AD7DE-EB7F-46DD-AA8E-505EC2B7D98E}"/>
          </ac:spMkLst>
        </pc:spChg>
        <pc:spChg chg="mod">
          <ac:chgData name="Brian Cui" userId="affd9c2201f9a06f" providerId="LiveId" clId="{03BFCB4F-3E34-403E-B2BA-D3F27B918336}" dt="2019-11-23T07:09:52.530" v="923" actId="20577"/>
          <ac:spMkLst>
            <pc:docMk/>
            <pc:sldMk cId="2580159588" sldId="263"/>
            <ac:spMk id="9" creationId="{D321ACD1-DEF6-4CF2-AC7C-8F81E7ED6088}"/>
          </ac:spMkLst>
        </pc:spChg>
        <pc:graphicFrameChg chg="add del">
          <ac:chgData name="Brian Cui" userId="affd9c2201f9a06f" providerId="LiveId" clId="{03BFCB4F-3E34-403E-B2BA-D3F27B918336}" dt="2019-11-24T01:02:55.839" v="2286"/>
          <ac:graphicFrameMkLst>
            <pc:docMk/>
            <pc:sldMk cId="2580159588" sldId="263"/>
            <ac:graphicFrameMk id="3" creationId="{1392044A-AE55-4470-BE03-3983FB10DEAF}"/>
          </ac:graphicFrameMkLst>
        </pc:graphicFrameChg>
        <pc:graphicFrameChg chg="add mod">
          <ac:chgData name="Brian Cui" userId="affd9c2201f9a06f" providerId="LiveId" clId="{03BFCB4F-3E34-403E-B2BA-D3F27B918336}" dt="2019-11-24T01:03:08.133" v="2288" actId="1076"/>
          <ac:graphicFrameMkLst>
            <pc:docMk/>
            <pc:sldMk cId="2580159588" sldId="263"/>
            <ac:graphicFrameMk id="4" creationId="{834D496E-AE12-4E87-A7AA-446446708094}"/>
          </ac:graphicFrameMkLst>
        </pc:graphicFrameChg>
        <pc:picChg chg="mod">
          <ac:chgData name="Brian Cui" userId="affd9c2201f9a06f" providerId="LiveId" clId="{03BFCB4F-3E34-403E-B2BA-D3F27B918336}" dt="2019-11-24T01:02:52.587" v="2284" actId="1076"/>
          <ac:picMkLst>
            <pc:docMk/>
            <pc:sldMk cId="2580159588" sldId="263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2:06.389" v="1363"/>
          <ac:picMkLst>
            <pc:docMk/>
            <pc:sldMk cId="2580159588" sldId="263"/>
            <ac:picMk id="8" creationId="{4074902B-2A8F-4CC2-B62B-A05A77BE7F1D}"/>
          </ac:picMkLst>
        </pc:picChg>
        <pc:cxnChg chg="add del mod">
          <ac:chgData name="Brian Cui" userId="affd9c2201f9a06f" providerId="LiveId" clId="{03BFCB4F-3E34-403E-B2BA-D3F27B918336}" dt="2019-11-24T01:03:19.162" v="2290" actId="11529"/>
          <ac:cxnSpMkLst>
            <pc:docMk/>
            <pc:sldMk cId="2580159588" sldId="263"/>
            <ac:cxnSpMk id="7" creationId="{59B204E0-E556-454A-BFD5-D1D6138B630A}"/>
          </ac:cxnSpMkLst>
        </pc:cxnChg>
      </pc:sldChg>
      <pc:sldChg chg="addSp modSp add ord">
        <pc:chgData name="Brian Cui" userId="affd9c2201f9a06f" providerId="LiveId" clId="{03BFCB4F-3E34-403E-B2BA-D3F27B918336}" dt="2019-11-25T01:14:25.352" v="9234" actId="1076"/>
        <pc:sldMkLst>
          <pc:docMk/>
          <pc:sldMk cId="863814427" sldId="265"/>
        </pc:sldMkLst>
        <pc:spChg chg="mod">
          <ac:chgData name="Brian Cui" userId="affd9c2201f9a06f" providerId="LiveId" clId="{03BFCB4F-3E34-403E-B2BA-D3F27B918336}" dt="2019-11-23T06:49:59.579" v="460" actId="20577"/>
          <ac:spMkLst>
            <pc:docMk/>
            <pc:sldMk cId="863814427" sldId="265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14:25.352" v="9234" actId="1076"/>
          <ac:spMkLst>
            <pc:docMk/>
            <pc:sldMk cId="863814427" sldId="265"/>
            <ac:spMk id="3" creationId="{18ACBCC0-EA79-47D4-9515-B2A2AE9F274B}"/>
          </ac:spMkLst>
        </pc:spChg>
        <pc:spChg chg="add mod">
          <ac:chgData name="Brian Cui" userId="affd9c2201f9a06f" providerId="LiveId" clId="{03BFCB4F-3E34-403E-B2BA-D3F27B918336}" dt="2019-11-25T01:08:26.568" v="9029" actId="11529"/>
          <ac:spMkLst>
            <pc:docMk/>
            <pc:sldMk cId="863814427" sldId="265"/>
            <ac:spMk id="10" creationId="{2AE52D44-0148-43B2-872C-8682D29A17A1}"/>
          </ac:spMkLst>
        </pc:spChg>
        <pc:picChg chg="add mod">
          <ac:chgData name="Brian Cui" userId="affd9c2201f9a06f" providerId="LiveId" clId="{03BFCB4F-3E34-403E-B2BA-D3F27B918336}" dt="2019-11-25T01:08:18.306" v="9028" actId="1076"/>
          <ac:picMkLst>
            <pc:docMk/>
            <pc:sldMk cId="863814427" sldId="265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08:17.452" v="9027" actId="1076"/>
          <ac:picMkLst>
            <pc:docMk/>
            <pc:sldMk cId="863814427" sldId="265"/>
            <ac:picMk id="7" creationId="{B973BF8A-9D26-48AC-B1B1-B061174DBF7A}"/>
          </ac:picMkLst>
        </pc:picChg>
        <pc:picChg chg="add mod">
          <ac:chgData name="Brian Cui" userId="affd9c2201f9a06f" providerId="LiveId" clId="{03BFCB4F-3E34-403E-B2BA-D3F27B918336}" dt="2019-11-25T01:08:30.222" v="9031" actId="1076"/>
          <ac:picMkLst>
            <pc:docMk/>
            <pc:sldMk cId="863814427" sldId="265"/>
            <ac:picMk id="9" creationId="{D89624A7-7317-4F76-ACCD-699BF8AAAC7B}"/>
          </ac:picMkLst>
        </pc:picChg>
      </pc:sldChg>
      <pc:sldChg chg="addSp delSp modSp add delAnim modAnim">
        <pc:chgData name="Brian Cui" userId="affd9c2201f9a06f" providerId="LiveId" clId="{03BFCB4F-3E34-403E-B2BA-D3F27B918336}" dt="2019-11-23T06:59:44.862" v="835" actId="1076"/>
        <pc:sldMkLst>
          <pc:docMk/>
          <pc:sldMk cId="4283096048" sldId="266"/>
        </pc:sldMkLst>
        <pc:spChg chg="del">
          <ac:chgData name="Brian Cui" userId="affd9c2201f9a06f" providerId="LiveId" clId="{03BFCB4F-3E34-403E-B2BA-D3F27B918336}" dt="2019-11-23T06:52:21.774" v="462" actId="478"/>
          <ac:spMkLst>
            <pc:docMk/>
            <pc:sldMk cId="4283096048" sldId="266"/>
            <ac:spMk id="8" creationId="{DE8EE4C0-C549-46E0-BFDF-F87485438A24}"/>
          </ac:spMkLst>
        </pc:spChg>
        <pc:spChg chg="del">
          <ac:chgData name="Brian Cui" userId="affd9c2201f9a06f" providerId="LiveId" clId="{03BFCB4F-3E34-403E-B2BA-D3F27B918336}" dt="2019-11-23T06:52:25.641" v="464" actId="478"/>
          <ac:spMkLst>
            <pc:docMk/>
            <pc:sldMk cId="4283096048" sldId="266"/>
            <ac:spMk id="10" creationId="{C9B88179-C137-4265-A009-C0C72B940563}"/>
          </ac:spMkLst>
        </pc:spChg>
        <pc:spChg chg="add mod">
          <ac:chgData name="Brian Cui" userId="affd9c2201f9a06f" providerId="LiveId" clId="{03BFCB4F-3E34-403E-B2BA-D3F27B918336}" dt="2019-11-23T06:58:11.936" v="671" actId="14100"/>
          <ac:spMkLst>
            <pc:docMk/>
            <pc:sldMk cId="4283096048" sldId="266"/>
            <ac:spMk id="11" creationId="{65DF5D5A-C9BA-4EE4-962F-939AB18CF15B}"/>
          </ac:spMkLst>
        </pc:spChg>
        <pc:spChg chg="add mod">
          <ac:chgData name="Brian Cui" userId="affd9c2201f9a06f" providerId="LiveId" clId="{03BFCB4F-3E34-403E-B2BA-D3F27B918336}" dt="2019-11-23T06:59:44.862" v="835" actId="1076"/>
          <ac:spMkLst>
            <pc:docMk/>
            <pc:sldMk cId="4283096048" sldId="266"/>
            <ac:spMk id="12" creationId="{5D6D589E-65F9-48B0-94E9-2C2678CD1ED9}"/>
          </ac:spMkLst>
        </pc:spChg>
        <pc:picChg chg="add mod modCrop">
          <ac:chgData name="Brian Cui" userId="affd9c2201f9a06f" providerId="LiveId" clId="{03BFCB4F-3E34-403E-B2BA-D3F27B918336}" dt="2019-11-23T06:56:42.546" v="526" actId="1076"/>
          <ac:picMkLst>
            <pc:docMk/>
            <pc:sldMk cId="4283096048" sldId="266"/>
            <ac:picMk id="3" creationId="{367864BC-F2A1-4D0B-8AD6-27D5DF688349}"/>
          </ac:picMkLst>
        </pc:picChg>
        <pc:picChg chg="del">
          <ac:chgData name="Brian Cui" userId="affd9c2201f9a06f" providerId="LiveId" clId="{03BFCB4F-3E34-403E-B2BA-D3F27B918336}" dt="2019-11-23T06:52:24.261" v="463" actId="478"/>
          <ac:picMkLst>
            <pc:docMk/>
            <pc:sldMk cId="4283096048" sldId="266"/>
            <ac:picMk id="1026" creationId="{900EE8A2-1EBA-4557-97A6-6C59495C5CAC}"/>
          </ac:picMkLst>
        </pc:picChg>
        <pc:cxnChg chg="add del mod">
          <ac:chgData name="Brian Cui" userId="affd9c2201f9a06f" providerId="LiveId" clId="{03BFCB4F-3E34-403E-B2BA-D3F27B918336}" dt="2019-11-23T06:54:12.252" v="475" actId="478"/>
          <ac:cxnSpMkLst>
            <pc:docMk/>
            <pc:sldMk cId="4283096048" sldId="266"/>
            <ac:cxnSpMk id="6" creationId="{C57070E2-4685-4F40-ADFB-7AF124B54DC8}"/>
          </ac:cxnSpMkLst>
        </pc:cxnChg>
      </pc:sldChg>
      <pc:sldChg chg="addSp delSp modSp add ord">
        <pc:chgData name="Brian Cui" userId="affd9c2201f9a06f" providerId="LiveId" clId="{03BFCB4F-3E34-403E-B2BA-D3F27B918336}" dt="2019-11-23T07:25:26.312" v="1713" actId="20577"/>
        <pc:sldMkLst>
          <pc:docMk/>
          <pc:sldMk cId="2785761385" sldId="267"/>
        </pc:sldMkLst>
        <pc:spChg chg="mod">
          <ac:chgData name="Brian Cui" userId="affd9c2201f9a06f" providerId="LiveId" clId="{03BFCB4F-3E34-403E-B2BA-D3F27B918336}" dt="2019-11-23T07:18:24.535" v="979" actId="20577"/>
          <ac:spMkLst>
            <pc:docMk/>
            <pc:sldMk cId="2785761385" sldId="267"/>
            <ac:spMk id="2" creationId="{01F62F33-3AA7-404C-BE31-B823F69CA697}"/>
          </ac:spMkLst>
        </pc:spChg>
        <pc:spChg chg="mod ord">
          <ac:chgData name="Brian Cui" userId="affd9c2201f9a06f" providerId="LiveId" clId="{03BFCB4F-3E34-403E-B2BA-D3F27B918336}" dt="2019-11-23T07:25:26.312" v="1713" actId="20577"/>
          <ac:spMkLst>
            <pc:docMk/>
            <pc:sldMk cId="2785761385" sldId="267"/>
            <ac:spMk id="9" creationId="{D321ACD1-DEF6-4CF2-AC7C-8F81E7ED6088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1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5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4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6" creationId="{0AB6E427-3F73-4C06-A5D5-AE52C3883B50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7" creationId="{D8C9BDAA-0390-4B39-9B5C-BC95E5120DA4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2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4" creationId="{39B4056F-1959-4627-A683-77F6C0603FCD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5" creationId="{D8D7349B-C9FA-4FCE-A1FF-948F460A3A9A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8" creationId="{5E0A8391-2737-4F1C-B27A-C44629DB4D33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9" creationId="{B2A3BAC5-F97F-4C2F-A1CF-57ED466801B7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1" creationId="{80861964-D86C-4A50-8F6D-B466384A61B1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3" creationId="{7465E1E6-76DA-46A7-87B0-0A3F9791A9E9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5" creationId="{E9BA134F-37B6-498A-B46D-040B86E5DA35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6" creationId="{2BFE3F30-11E0-4842-8523-7222538C8293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59" creationId="{873ECEC8-0F24-45B8-950F-35FC94BCEAC8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61" creationId="{8B53612E-ADB2-4457-9688-89506397AF28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3" creationId="{39B4056F-1959-4627-A683-77F6C0603FCD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4" creationId="{D8D7349B-C9FA-4FCE-A1FF-948F460A3A9A}"/>
          </ac:spMkLst>
        </pc:spChg>
        <pc:picChg chg="add mod ord">
          <ac:chgData name="Brian Cui" userId="affd9c2201f9a06f" providerId="LiveId" clId="{03BFCB4F-3E34-403E-B2BA-D3F27B918336}" dt="2019-11-23T07:18:09.509" v="954" actId="26606"/>
          <ac:picMkLst>
            <pc:docMk/>
            <pc:sldMk cId="2785761385" sldId="267"/>
            <ac:picMk id="4" creationId="{2652CCB5-3203-4AF1-9A20-F0430974E1C7}"/>
          </ac:picMkLst>
        </pc:picChg>
        <pc:picChg chg="del mod">
          <ac:chgData name="Brian Cui" userId="affd9c2201f9a06f" providerId="LiveId" clId="{03BFCB4F-3E34-403E-B2BA-D3F27B918336}" dt="2019-11-23T07:17:48.625" v="936" actId="478"/>
          <ac:picMkLst>
            <pc:docMk/>
            <pc:sldMk cId="2785761385" sldId="267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1:55.359" v="1360"/>
          <ac:picMkLst>
            <pc:docMk/>
            <pc:sldMk cId="2785761385" sldId="267"/>
            <ac:picMk id="7" creationId="{C50869A3-ACA5-4624-AFF0-6B17EEB5EF91}"/>
          </ac:picMkLst>
        </pc:picChg>
        <pc:cxnChg chg="add del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23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2.939" v="939" actId="26606"/>
          <ac:cxnSpMkLst>
            <pc:docMk/>
            <pc:sldMk cId="2785761385" sldId="267"/>
            <ac:cxnSpMk id="32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4.208" v="941" actId="26606"/>
          <ac:cxnSpMkLst>
            <pc:docMk/>
            <pc:sldMk cId="2785761385" sldId="267"/>
            <ac:cxnSpMk id="38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3T07:17:54.944" v="943" actId="26606"/>
          <ac:cxnSpMkLst>
            <pc:docMk/>
            <pc:sldMk cId="2785761385" sldId="267"/>
            <ac:cxnSpMk id="41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8:04.155" v="945" actId="26606"/>
          <ac:cxnSpMkLst>
            <pc:docMk/>
            <pc:sldMk cId="2785761385" sldId="267"/>
            <ac:cxnSpMk id="46" creationId="{55646586-8E5D-4A2B-BDA9-01CE28AC89A1}"/>
          </ac:cxnSpMkLst>
        </pc:cxnChg>
        <pc:cxnChg chg="add del">
          <ac:chgData name="Brian Cui" userId="affd9c2201f9a06f" providerId="LiveId" clId="{03BFCB4F-3E34-403E-B2BA-D3F27B918336}" dt="2019-11-23T07:18:06.740" v="949" actId="26606"/>
          <ac:cxnSpMkLst>
            <pc:docMk/>
            <pc:sldMk cId="2785761385" sldId="267"/>
            <ac:cxnSpMk id="52" creationId="{754A678E-8F30-4E92-A5BF-F5D03D011394}"/>
          </ac:cxnSpMkLst>
        </pc:cxnChg>
        <pc:cxnChg chg="add del">
          <ac:chgData name="Brian Cui" userId="affd9c2201f9a06f" providerId="LiveId" clId="{03BFCB4F-3E34-403E-B2BA-D3F27B918336}" dt="2019-11-23T07:18:07.377" v="951" actId="26606"/>
          <ac:cxnSpMkLst>
            <pc:docMk/>
            <pc:sldMk cId="2785761385" sldId="267"/>
            <ac:cxnSpMk id="57" creationId="{67E7D319-545A-41CD-95DF-4DE4FA8A46B1}"/>
          </ac:cxnSpMkLst>
        </pc:cxnChg>
        <pc:cxnChg chg="add del">
          <ac:chgData name="Brian Cui" userId="affd9c2201f9a06f" providerId="LiveId" clId="{03BFCB4F-3E34-403E-B2BA-D3F27B918336}" dt="2019-11-23T07:18:09.494" v="953" actId="26606"/>
          <ac:cxnSpMkLst>
            <pc:docMk/>
            <pc:sldMk cId="2785761385" sldId="267"/>
            <ac:cxnSpMk id="60" creationId="{89EB8C68-FF1B-4849-867B-32D29B19F102}"/>
          </ac:cxnSpMkLst>
        </pc:cxnChg>
        <pc:cxnChg chg="add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65" creationId="{55646586-8E5D-4A2B-BDA9-01CE28AC89A1}"/>
          </ac:cxnSpMkLst>
        </pc:cxnChg>
      </pc:sldChg>
      <pc:sldChg chg="addSp delSp modSp add mod ord setBg modAnim">
        <pc:chgData name="Brian Cui" userId="affd9c2201f9a06f" providerId="LiveId" clId="{03BFCB4F-3E34-403E-B2BA-D3F27B918336}" dt="2019-11-23T07:35:04.710" v="2171" actId="1076"/>
        <pc:sldMkLst>
          <pc:docMk/>
          <pc:sldMk cId="2636335326" sldId="268"/>
        </pc:sldMkLst>
        <pc:spChg chg="mod">
          <ac:chgData name="Brian Cui" userId="affd9c2201f9a06f" providerId="LiveId" clId="{03BFCB4F-3E34-403E-B2BA-D3F27B918336}" dt="2019-11-23T07:25:48.618" v="1752" actId="20577"/>
          <ac:spMkLst>
            <pc:docMk/>
            <pc:sldMk cId="2636335326" sldId="268"/>
            <ac:spMk id="2" creationId="{3EF7FD9B-92EF-408B-B762-02285A78CF93}"/>
          </ac:spMkLst>
        </pc:spChg>
        <pc:spChg chg="del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3" creationId="{4EB5774C-CA98-4E0B-9C81-A624A9BA751D}"/>
          </ac:spMkLst>
        </pc:spChg>
        <pc:spChg chg="add mod">
          <ac:chgData name="Brian Cui" userId="affd9c2201f9a06f" providerId="LiveId" clId="{03BFCB4F-3E34-403E-B2BA-D3F27B918336}" dt="2019-11-23T07:28:05.005" v="1821" actId="20577"/>
          <ac:spMkLst>
            <pc:docMk/>
            <pc:sldMk cId="2636335326" sldId="268"/>
            <ac:spMk id="5" creationId="{9CE8A96F-8B16-44BD-A113-AC8858F3900E}"/>
          </ac:spMkLst>
        </pc:spChg>
        <pc:spChg chg="add mod ord">
          <ac:chgData name="Brian Cui" userId="affd9c2201f9a06f" providerId="LiveId" clId="{03BFCB4F-3E34-403E-B2BA-D3F27B918336}" dt="2019-11-23T07:35:03.641" v="2169" actId="1076"/>
          <ac:spMkLst>
            <pc:docMk/>
            <pc:sldMk cId="2636335326" sldId="268"/>
            <ac:spMk id="6" creationId="{379FF35A-DB7B-4000-9DA0-7276208A3034}"/>
          </ac:spMkLst>
        </pc:spChg>
        <pc:spChg chg="add mod">
          <ac:chgData name="Brian Cui" userId="affd9c2201f9a06f" providerId="LiveId" clId="{03BFCB4F-3E34-403E-B2BA-D3F27B918336}" dt="2019-11-23T07:31:25.160" v="2092" actId="1035"/>
          <ac:spMkLst>
            <pc:docMk/>
            <pc:sldMk cId="2636335326" sldId="268"/>
            <ac:spMk id="7" creationId="{02338555-7347-4616-AF14-6E5BC7AD0691}"/>
          </ac:spMkLst>
        </pc:spChg>
        <pc:spChg chg="add mod">
          <ac:chgData name="Brian Cui" userId="affd9c2201f9a06f" providerId="LiveId" clId="{03BFCB4F-3E34-403E-B2BA-D3F27B918336}" dt="2019-11-23T07:34:16.935" v="2146" actId="20577"/>
          <ac:spMkLst>
            <pc:docMk/>
            <pc:sldMk cId="2636335326" sldId="268"/>
            <ac:spMk id="8" creationId="{4E576B6C-A636-4B38-A253-5D64D1E0E7BF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9" creationId="{39E3965E-AC41-4711-9D10-E25ABB132D86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3" creationId="{B4D0E555-16F6-44D0-BF56-AF5FF5BDE9D6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4" creationId="{3E0F42C6-4CA3-4AAE-A395-5E9FAD3CC664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5" creationId="{8117041D-1A7B-4ECA-AB68-3CFDB6726B8E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6" creationId="{C9E08C48-5A9D-45E0-B01A-C00F73041B37}"/>
          </ac:spMkLst>
        </pc:spChg>
        <pc:spChg chg="add mod">
          <ac:chgData name="Brian Cui" userId="affd9c2201f9a06f" providerId="LiveId" clId="{03BFCB4F-3E34-403E-B2BA-D3F27B918336}" dt="2019-11-23T07:31:56.116" v="2103" actId="1076"/>
          <ac:spMkLst>
            <pc:docMk/>
            <pc:sldMk cId="2636335326" sldId="268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5:00.691" v="2168" actId="1076"/>
          <ac:spMkLst>
            <pc:docMk/>
            <pc:sldMk cId="2636335326" sldId="268"/>
            <ac:spMk id="19" creationId="{8342FC96-36FA-405B-97D8-C79C39A7CFA8}"/>
          </ac:spMkLst>
        </pc:spChg>
        <pc:spChg chg="add del mod">
          <ac:chgData name="Brian Cui" userId="affd9c2201f9a06f" providerId="LiveId" clId="{03BFCB4F-3E34-403E-B2BA-D3F27B918336}" dt="2019-11-23T07:34:55.940" v="2166"/>
          <ac:spMkLst>
            <pc:docMk/>
            <pc:sldMk cId="2636335326" sldId="268"/>
            <ac:spMk id="20" creationId="{0E0AC6F6-D863-4B3E-8D3C-7B386682EDF8}"/>
          </ac:spMkLst>
        </pc:spChg>
        <pc:spChg chg="add del mod">
          <ac:chgData name="Brian Cui" userId="affd9c2201f9a06f" providerId="LiveId" clId="{03BFCB4F-3E34-403E-B2BA-D3F27B918336}" dt="2019-11-23T07:34:53.971" v="2162"/>
          <ac:spMkLst>
            <pc:docMk/>
            <pc:sldMk cId="2636335326" sldId="268"/>
            <ac:spMk id="21" creationId="{143CEA94-AE65-4472-9B69-56DAA315FE53}"/>
          </ac:spMkLst>
        </pc:spChg>
        <pc:picChg chg="add mod modCrop">
          <ac:chgData name="Brian Cui" userId="affd9c2201f9a06f" providerId="LiveId" clId="{03BFCB4F-3E34-403E-B2BA-D3F27B918336}" dt="2019-11-23T07:35:04.710" v="2171" actId="1076"/>
          <ac:picMkLst>
            <pc:docMk/>
            <pc:sldMk cId="2636335326" sldId="268"/>
            <ac:picMk id="4" creationId="{9ECDFAA4-0830-4E24-A00E-1A6B7DE6F8D1}"/>
          </ac:picMkLst>
        </pc:pic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1" creationId="{1F5DC8C3-BA5F-4EED-BB9A-A14272BD82A1}"/>
          </ac:cxnSpMkLst>
        </pc:cxn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7" creationId="{ABCD2462-4C1E-401A-AC2D-F799A138B245}"/>
          </ac:cxnSpMkLst>
        </pc:cxnChg>
      </pc:sldChg>
      <pc:sldChg chg="addSp delSp modSp add">
        <pc:chgData name="Brian Cui" userId="affd9c2201f9a06f" providerId="LiveId" clId="{03BFCB4F-3E34-403E-B2BA-D3F27B918336}" dt="2019-11-24T01:05:42.245" v="2327" actId="1038"/>
        <pc:sldMkLst>
          <pc:docMk/>
          <pc:sldMk cId="1774663914" sldId="269"/>
        </pc:sldMkLst>
        <pc:spChg chg="mod">
          <ac:chgData name="Brian Cui" userId="affd9c2201f9a06f" providerId="LiveId" clId="{03BFCB4F-3E34-403E-B2BA-D3F27B918336}" dt="2019-11-23T07:28:49.803" v="1866" actId="20577"/>
          <ac:spMkLst>
            <pc:docMk/>
            <pc:sldMk cId="1774663914" sldId="269"/>
            <ac:spMk id="2" creationId="{C4158B46-62FB-433C-B5F1-3749484AB4BC}"/>
          </ac:spMkLst>
        </pc:spChg>
        <pc:spChg chg="add del mod">
          <ac:chgData name="Brian Cui" userId="affd9c2201f9a06f" providerId="LiveId" clId="{03BFCB4F-3E34-403E-B2BA-D3F27B918336}" dt="2019-11-23T07:30:31.024" v="2059" actId="20577"/>
          <ac:spMkLst>
            <pc:docMk/>
            <pc:sldMk cId="1774663914" sldId="269"/>
            <ac:spMk id="3" creationId="{DB659AE2-875F-4D82-89ED-8F91228C591C}"/>
          </ac:spMkLst>
        </pc:spChg>
        <pc:spChg chg="add mod">
          <ac:chgData name="Brian Cui" userId="affd9c2201f9a06f" providerId="LiveId" clId="{03BFCB4F-3E34-403E-B2BA-D3F27B918336}" dt="2019-11-24T01:05:08.163" v="2312" actId="208"/>
          <ac:spMkLst>
            <pc:docMk/>
            <pc:sldMk cId="1774663914" sldId="269"/>
            <ac:spMk id="4" creationId="{6B46AC2B-819A-43BE-BD97-0CD4B5DBA036}"/>
          </ac:spMkLst>
        </pc:spChg>
        <pc:spChg chg="add mod">
          <ac:chgData name="Brian Cui" userId="affd9c2201f9a06f" providerId="LiveId" clId="{03BFCB4F-3E34-403E-B2BA-D3F27B918336}" dt="2019-11-24T01:04:19.595" v="2298" actId="1076"/>
          <ac:spMkLst>
            <pc:docMk/>
            <pc:sldMk cId="1774663914" sldId="269"/>
            <ac:spMk id="8" creationId="{20407A3B-4515-4DE3-AB02-C21A7C210699}"/>
          </ac:spMkLst>
        </pc:spChg>
        <pc:spChg chg="add mod">
          <ac:chgData name="Brian Cui" userId="affd9c2201f9a06f" providerId="LiveId" clId="{03BFCB4F-3E34-403E-B2BA-D3F27B918336}" dt="2019-11-24T01:05:14.191" v="2314" actId="208"/>
          <ac:spMkLst>
            <pc:docMk/>
            <pc:sldMk cId="1774663914" sldId="269"/>
            <ac:spMk id="10" creationId="{CF0D6C16-C409-476C-8B3F-B971816FAB89}"/>
          </ac:spMkLst>
        </pc:spChg>
        <pc:spChg chg="add del mod">
          <ac:chgData name="Brian Cui" userId="affd9c2201f9a06f" providerId="LiveId" clId="{03BFCB4F-3E34-403E-B2BA-D3F27B918336}" dt="2019-11-24T01:04:43.166" v="2305" actId="478"/>
          <ac:spMkLst>
            <pc:docMk/>
            <pc:sldMk cId="1774663914" sldId="269"/>
            <ac:spMk id="13" creationId="{85C93B50-711E-4825-920B-5E9F1B16D892}"/>
          </ac:spMkLst>
        </pc:spChg>
        <pc:spChg chg="add mod">
          <ac:chgData name="Brian Cui" userId="affd9c2201f9a06f" providerId="LiveId" clId="{03BFCB4F-3E34-403E-B2BA-D3F27B918336}" dt="2019-11-24T01:05:17.249" v="2315" actId="208"/>
          <ac:spMkLst>
            <pc:docMk/>
            <pc:sldMk cId="1774663914" sldId="269"/>
            <ac:spMk id="14" creationId="{A430750D-07AA-4BFB-A883-38AB25AE0CE3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5" creationId="{A9FBFA75-92C0-4DC4-8C3C-A97D6DAC9664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6" creationId="{B0BE991B-1CC7-455A-9178-095EEDEFB7C5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7" creationId="{C52B07B8-FF18-4405-AF14-C6D23ADE1D0C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8" creationId="{B835BE1E-071E-423A-B4A6-74492972E971}"/>
          </ac:spMkLst>
        </pc:spChg>
        <pc:picChg chg="add del mod">
          <ac:chgData name="Brian Cui" userId="affd9c2201f9a06f" providerId="LiveId" clId="{03BFCB4F-3E34-403E-B2BA-D3F27B918336}" dt="2019-11-23T07:28:58.212" v="1871"/>
          <ac:picMkLst>
            <pc:docMk/>
            <pc:sldMk cId="1774663914" sldId="269"/>
            <ac:picMk id="5" creationId="{69E6BD8A-6620-4BA5-8293-CEA5C4AB9106}"/>
          </ac:picMkLst>
        </pc:picChg>
        <pc:picChg chg="add del mod">
          <ac:chgData name="Brian Cui" userId="affd9c2201f9a06f" providerId="LiveId" clId="{03BFCB4F-3E34-403E-B2BA-D3F27B918336}" dt="2019-11-23T07:29:01.956" v="1874"/>
          <ac:picMkLst>
            <pc:docMk/>
            <pc:sldMk cId="1774663914" sldId="269"/>
            <ac:picMk id="7" creationId="{4363009F-932A-4038-882F-32353FA93A7D}"/>
          </ac:picMkLst>
        </pc:picChg>
        <pc:picChg chg="add mod">
          <ac:chgData name="Brian Cui" userId="affd9c2201f9a06f" providerId="LiveId" clId="{03BFCB4F-3E34-403E-B2BA-D3F27B918336}" dt="2019-11-23T07:29:54.560" v="2024" actId="1076"/>
          <ac:picMkLst>
            <pc:docMk/>
            <pc:sldMk cId="1774663914" sldId="269"/>
            <ac:picMk id="9" creationId="{2586B389-E692-4450-A112-70BF56FCC534}"/>
          </ac:picMkLst>
        </pc:picChg>
        <pc:picChg chg="add mod">
          <ac:chgData name="Brian Cui" userId="affd9c2201f9a06f" providerId="LiveId" clId="{03BFCB4F-3E34-403E-B2BA-D3F27B918336}" dt="2019-11-23T07:29:52.691" v="2023" actId="1076"/>
          <ac:picMkLst>
            <pc:docMk/>
            <pc:sldMk cId="1774663914" sldId="269"/>
            <ac:picMk id="11" creationId="{A5486596-5E5E-458D-84F7-F90E907C12FF}"/>
          </ac:picMkLst>
        </pc:picChg>
        <pc:picChg chg="add mod">
          <ac:chgData name="Brian Cui" userId="affd9c2201f9a06f" providerId="LiveId" clId="{03BFCB4F-3E34-403E-B2BA-D3F27B918336}" dt="2019-11-23T07:30:38.970" v="2062" actId="1076"/>
          <ac:picMkLst>
            <pc:docMk/>
            <pc:sldMk cId="1774663914" sldId="269"/>
            <ac:picMk id="12" creationId="{DC13EE87-6CC9-4595-ADBE-1C5C696DA4ED}"/>
          </ac:picMkLst>
        </pc:picChg>
      </pc:sldChg>
      <pc:sldChg chg="addSp delSp modSp add modAnim">
        <pc:chgData name="Brian Cui" userId="affd9c2201f9a06f" providerId="LiveId" clId="{03BFCB4F-3E34-403E-B2BA-D3F27B918336}" dt="2019-11-23T07:36:00.714" v="2238" actId="1076"/>
        <pc:sldMkLst>
          <pc:docMk/>
          <pc:sldMk cId="1288298337" sldId="270"/>
        </pc:sldMkLst>
        <pc:spChg chg="del">
          <ac:chgData name="Brian Cui" userId="affd9c2201f9a06f" providerId="LiveId" clId="{03BFCB4F-3E34-403E-B2BA-D3F27B918336}" dt="2019-11-23T07:33:12.526" v="2116" actId="478"/>
          <ac:spMkLst>
            <pc:docMk/>
            <pc:sldMk cId="1288298337" sldId="270"/>
            <ac:spMk id="6" creationId="{379FF35A-DB7B-4000-9DA0-7276208A3034}"/>
          </ac:spMkLst>
        </pc:spChg>
        <pc:spChg chg="mod">
          <ac:chgData name="Brian Cui" userId="affd9c2201f9a06f" providerId="LiveId" clId="{03BFCB4F-3E34-403E-B2BA-D3F27B918336}" dt="2019-11-23T07:33:27.422" v="2122" actId="1076"/>
          <ac:spMkLst>
            <pc:docMk/>
            <pc:sldMk cId="1288298337" sldId="270"/>
            <ac:spMk id="7" creationId="{02338555-7347-4616-AF14-6E5BC7AD0691}"/>
          </ac:spMkLst>
        </pc:spChg>
        <pc:spChg chg="mod">
          <ac:chgData name="Brian Cui" userId="affd9c2201f9a06f" providerId="LiveId" clId="{03BFCB4F-3E34-403E-B2BA-D3F27B918336}" dt="2019-11-23T07:33:20.863" v="2120" actId="1076"/>
          <ac:spMkLst>
            <pc:docMk/>
            <pc:sldMk cId="1288298337" sldId="270"/>
            <ac:spMk id="14" creationId="{3E0F42C6-4CA3-4AAE-A395-5E9FAD3CC664}"/>
          </ac:spMkLst>
        </pc:spChg>
        <pc:spChg chg="mod">
          <ac:chgData name="Brian Cui" userId="affd9c2201f9a06f" providerId="LiveId" clId="{03BFCB4F-3E34-403E-B2BA-D3F27B918336}" dt="2019-11-23T07:33:18.365" v="2119" actId="1076"/>
          <ac:spMkLst>
            <pc:docMk/>
            <pc:sldMk cId="1288298337" sldId="270"/>
            <ac:spMk id="16" creationId="{C9E08C48-5A9D-45E0-B01A-C00F73041B37}"/>
          </ac:spMkLst>
        </pc:spChg>
        <pc:spChg chg="mod">
          <ac:chgData name="Brian Cui" userId="affd9c2201f9a06f" providerId="LiveId" clId="{03BFCB4F-3E34-403E-B2BA-D3F27B918336}" dt="2019-11-23T07:33:23.091" v="2121" actId="1076"/>
          <ac:spMkLst>
            <pc:docMk/>
            <pc:sldMk cId="1288298337" sldId="270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6:00.714" v="2238" actId="1076"/>
          <ac:spMkLst>
            <pc:docMk/>
            <pc:sldMk cId="1288298337" sldId="270"/>
            <ac:spMk id="19" creationId="{3934DF96-2B4C-4076-97D4-EE13A7DC8705}"/>
          </ac:spMkLst>
        </pc:spChg>
        <pc:spChg chg="add">
          <ac:chgData name="Brian Cui" userId="affd9c2201f9a06f" providerId="LiveId" clId="{03BFCB4F-3E34-403E-B2BA-D3F27B918336}" dt="2019-11-23T07:35:19.194" v="2172"/>
          <ac:spMkLst>
            <pc:docMk/>
            <pc:sldMk cId="1288298337" sldId="270"/>
            <ac:spMk id="20" creationId="{AF98C8DE-94FB-43F9-A672-ED835FE5CB0D}"/>
          </ac:spMkLst>
        </pc:spChg>
        <pc:spChg chg="add mod">
          <ac:chgData name="Brian Cui" userId="affd9c2201f9a06f" providerId="LiveId" clId="{03BFCB4F-3E34-403E-B2BA-D3F27B918336}" dt="2019-11-23T07:35:27.646" v="2175" actId="1076"/>
          <ac:spMkLst>
            <pc:docMk/>
            <pc:sldMk cId="1288298337" sldId="270"/>
            <ac:spMk id="21" creationId="{BB7A1BD2-9D0B-4262-BE57-4313DCFCB511}"/>
          </ac:spMkLst>
        </pc:spChg>
        <pc:spChg chg="add mod">
          <ac:chgData name="Brian Cui" userId="affd9c2201f9a06f" providerId="LiveId" clId="{03BFCB4F-3E34-403E-B2BA-D3F27B918336}" dt="2019-11-23T07:35:33.197" v="2178" actId="20577"/>
          <ac:spMkLst>
            <pc:docMk/>
            <pc:sldMk cId="1288298337" sldId="270"/>
            <ac:spMk id="22" creationId="{B10A8567-9ACA-4D29-94C1-737C14F9F7A4}"/>
          </ac:spMkLst>
        </pc:spChg>
        <pc:spChg chg="add mod">
          <ac:chgData name="Brian Cui" userId="affd9c2201f9a06f" providerId="LiveId" clId="{03BFCB4F-3E34-403E-B2BA-D3F27B918336}" dt="2019-11-23T07:35:40.902" v="2182" actId="20577"/>
          <ac:spMkLst>
            <pc:docMk/>
            <pc:sldMk cId="1288298337" sldId="270"/>
            <ac:spMk id="23" creationId="{158CCAC2-84BB-4DE6-A95A-0BBDF94875C5}"/>
          </ac:spMkLst>
        </pc:spChg>
        <pc:spChg chg="add mod">
          <ac:chgData name="Brian Cui" userId="affd9c2201f9a06f" providerId="LiveId" clId="{03BFCB4F-3E34-403E-B2BA-D3F27B918336}" dt="2019-11-23T07:35:46.759" v="2185" actId="20577"/>
          <ac:spMkLst>
            <pc:docMk/>
            <pc:sldMk cId="1288298337" sldId="270"/>
            <ac:spMk id="24" creationId="{372FB6FD-1BDC-4E41-85DD-D1E41C016A03}"/>
          </ac:spMkLst>
        </pc:spChg>
      </pc:sldChg>
      <pc:sldChg chg="addSp delSp modSp add modAnim">
        <pc:chgData name="Brian Cui" userId="affd9c2201f9a06f" providerId="LiveId" clId="{03BFCB4F-3E34-403E-B2BA-D3F27B918336}" dt="2019-11-24T01:39:39.329" v="3470"/>
        <pc:sldMkLst>
          <pc:docMk/>
          <pc:sldMk cId="3910264645" sldId="271"/>
        </pc:sldMkLst>
        <pc:spChg chg="mod">
          <ac:chgData name="Brian Cui" userId="affd9c2201f9a06f" providerId="LiveId" clId="{03BFCB4F-3E34-403E-B2BA-D3F27B918336}" dt="2019-11-24T01:27:24.572" v="2569" actId="20577"/>
          <ac:spMkLst>
            <pc:docMk/>
            <pc:sldMk cId="3910264645" sldId="271"/>
            <ac:spMk id="2" creationId="{F6CD41FE-2B27-4D0B-A4E0-A624A3173536}"/>
          </ac:spMkLst>
        </pc:spChg>
        <pc:spChg chg="add del mod">
          <ac:chgData name="Brian Cui" userId="affd9c2201f9a06f" providerId="LiveId" clId="{03BFCB4F-3E34-403E-B2BA-D3F27B918336}" dt="2019-11-24T01:27:43.872" v="2680" actId="20577"/>
          <ac:spMkLst>
            <pc:docMk/>
            <pc:sldMk cId="3910264645" sldId="271"/>
            <ac:spMk id="3" creationId="{B8A79347-50CD-40EA-BAF4-E698F4597973}"/>
          </ac:spMkLst>
        </pc:spChg>
        <pc:spChg chg="add mod">
          <ac:chgData name="Brian Cui" userId="affd9c2201f9a06f" providerId="LiveId" clId="{03BFCB4F-3E34-403E-B2BA-D3F27B918336}" dt="2019-11-24T01:28:02.987" v="2741" actId="1076"/>
          <ac:spMkLst>
            <pc:docMk/>
            <pc:sldMk cId="3910264645" sldId="271"/>
            <ac:spMk id="12" creationId="{F22DBD0B-64CD-42A9-9DEC-CE4338E1DFBD}"/>
          </ac:spMkLst>
        </pc:spChg>
        <pc:spChg chg="add mod ord">
          <ac:chgData name="Brian Cui" userId="affd9c2201f9a06f" providerId="LiveId" clId="{03BFCB4F-3E34-403E-B2BA-D3F27B918336}" dt="2019-11-24T01:39:32.816" v="3468" actId="1076"/>
          <ac:spMkLst>
            <pc:docMk/>
            <pc:sldMk cId="3910264645" sldId="271"/>
            <ac:spMk id="13" creationId="{65F27C42-B5EE-44BC-8D1C-30CB0946720F}"/>
          </ac:spMkLst>
        </pc:spChg>
        <pc:picChg chg="add del mod">
          <ac:chgData name="Brian Cui" userId="affd9c2201f9a06f" providerId="LiveId" clId="{03BFCB4F-3E34-403E-B2BA-D3F27B918336}" dt="2019-11-24T01:10:27.579" v="2357"/>
          <ac:picMkLst>
            <pc:docMk/>
            <pc:sldMk cId="3910264645" sldId="271"/>
            <ac:picMk id="5" creationId="{BDCCE345-565E-4F43-890C-0ED6E0E43196}"/>
          </ac:picMkLst>
        </pc:picChg>
        <pc:picChg chg="add mod">
          <ac:chgData name="Brian Cui" userId="affd9c2201f9a06f" providerId="LiveId" clId="{03BFCB4F-3E34-403E-B2BA-D3F27B918336}" dt="2019-11-24T01:13:36.770" v="2442" actId="1076"/>
          <ac:picMkLst>
            <pc:docMk/>
            <pc:sldMk cId="3910264645" sldId="271"/>
            <ac:picMk id="7" creationId="{956ED07D-5207-43EA-9DA6-3105E9E832F6}"/>
          </ac:picMkLst>
        </pc:picChg>
        <pc:picChg chg="add del mod">
          <ac:chgData name="Brian Cui" userId="affd9c2201f9a06f" providerId="LiveId" clId="{03BFCB4F-3E34-403E-B2BA-D3F27B918336}" dt="2019-11-24T01:15:13.419" v="2451" actId="478"/>
          <ac:picMkLst>
            <pc:docMk/>
            <pc:sldMk cId="3910264645" sldId="271"/>
            <ac:picMk id="9" creationId="{AACD88B3-AFC0-440A-9256-983E80CA04F4}"/>
          </ac:picMkLst>
        </pc:picChg>
        <pc:picChg chg="add mod">
          <ac:chgData name="Brian Cui" userId="affd9c2201f9a06f" providerId="LiveId" clId="{03BFCB4F-3E34-403E-B2BA-D3F27B918336}" dt="2019-11-24T01:38:01.209" v="3451" actId="1076"/>
          <ac:picMkLst>
            <pc:docMk/>
            <pc:sldMk cId="3910264645" sldId="271"/>
            <ac:picMk id="11" creationId="{0ACDEDBE-3783-445F-BA4C-A3F0BDE9A7DC}"/>
          </ac:picMkLst>
        </pc:picChg>
        <pc:picChg chg="add mod">
          <ac:chgData name="Brian Cui" userId="affd9c2201f9a06f" providerId="LiveId" clId="{03BFCB4F-3E34-403E-B2BA-D3F27B918336}" dt="2019-11-24T01:39:24.073" v="3466" actId="1076"/>
          <ac:picMkLst>
            <pc:docMk/>
            <pc:sldMk cId="3910264645" sldId="271"/>
            <ac:picMk id="14" creationId="{F09B8231-CD77-4A96-831E-CEC2EEB95D0C}"/>
          </ac:picMkLst>
        </pc:picChg>
      </pc:sldChg>
      <pc:sldChg chg="addSp modSp add ord modAnim">
        <pc:chgData name="Brian Cui" userId="affd9c2201f9a06f" providerId="LiveId" clId="{03BFCB4F-3E34-403E-B2BA-D3F27B918336}" dt="2019-11-24T01:37:18.847" v="3373" actId="14100"/>
        <pc:sldMkLst>
          <pc:docMk/>
          <pc:sldMk cId="321611068" sldId="272"/>
        </pc:sldMkLst>
        <pc:spChg chg="mod">
          <ac:chgData name="Brian Cui" userId="affd9c2201f9a06f" providerId="LiveId" clId="{03BFCB4F-3E34-403E-B2BA-D3F27B918336}" dt="2019-11-24T01:35:12.459" v="3264" actId="404"/>
          <ac:spMkLst>
            <pc:docMk/>
            <pc:sldMk cId="321611068" sldId="272"/>
            <ac:spMk id="2" creationId="{59C2D856-EB21-4B92-AB6B-34EB76A856F6}"/>
          </ac:spMkLst>
        </pc:spChg>
        <pc:spChg chg="mod">
          <ac:chgData name="Brian Cui" userId="affd9c2201f9a06f" providerId="LiveId" clId="{03BFCB4F-3E34-403E-B2BA-D3F27B918336}" dt="2019-11-24T01:37:18.847" v="3373" actId="14100"/>
          <ac:spMkLst>
            <pc:docMk/>
            <pc:sldMk cId="321611068" sldId="272"/>
            <ac:spMk id="3" creationId="{74A4EB39-EC4A-46B7-AA8D-7B89A9985112}"/>
          </ac:spMkLst>
        </pc:spChg>
        <pc:spChg chg="add mod">
          <ac:chgData name="Brian Cui" userId="affd9c2201f9a06f" providerId="LiveId" clId="{03BFCB4F-3E34-403E-B2BA-D3F27B918336}" dt="2019-11-24T01:36:31.257" v="3338" actId="1076"/>
          <ac:spMkLst>
            <pc:docMk/>
            <pc:sldMk cId="321611068" sldId="272"/>
            <ac:spMk id="6" creationId="{7F7589A0-A212-4873-B7FD-17627F0A45A3}"/>
          </ac:spMkLst>
        </pc:spChg>
        <pc:picChg chg="add mod modCrop">
          <ac:chgData name="Brian Cui" userId="affd9c2201f9a06f" providerId="LiveId" clId="{03BFCB4F-3E34-403E-B2BA-D3F27B918336}" dt="2019-11-24T01:36:44.763" v="3342" actId="1076"/>
          <ac:picMkLst>
            <pc:docMk/>
            <pc:sldMk cId="321611068" sldId="272"/>
            <ac:picMk id="4" creationId="{BAE367A1-6294-4344-9597-D27BFA0AB597}"/>
          </ac:picMkLst>
        </pc:picChg>
        <pc:picChg chg="add mod">
          <ac:chgData name="Brian Cui" userId="affd9c2201f9a06f" providerId="LiveId" clId="{03BFCB4F-3E34-403E-B2BA-D3F27B918336}" dt="2019-11-24T01:35:09.186" v="3262" actId="1076"/>
          <ac:picMkLst>
            <pc:docMk/>
            <pc:sldMk cId="321611068" sldId="272"/>
            <ac:picMk id="5" creationId="{A05194F8-1C95-4FB5-81C6-939186A2AD3A}"/>
          </ac:picMkLst>
        </pc:picChg>
      </pc:sldChg>
      <pc:sldChg chg="modSp add del">
        <pc:chgData name="Brian Cui" userId="affd9c2201f9a06f" providerId="LiveId" clId="{03BFCB4F-3E34-403E-B2BA-D3F27B918336}" dt="2019-11-24T01:30:46.667" v="2767" actId="2696"/>
        <pc:sldMkLst>
          <pc:docMk/>
          <pc:sldMk cId="565196339" sldId="272"/>
        </pc:sldMkLst>
        <pc:spChg chg="mod">
          <ac:chgData name="Brian Cui" userId="affd9c2201f9a06f" providerId="LiveId" clId="{03BFCB4F-3E34-403E-B2BA-D3F27B918336}" dt="2019-11-24T01:30:25.308" v="2766" actId="20577"/>
          <ac:spMkLst>
            <pc:docMk/>
            <pc:sldMk cId="565196339" sldId="272"/>
            <ac:spMk id="2" creationId="{848B1209-B0FF-4DE3-93FA-FC67B6D9D611}"/>
          </ac:spMkLst>
        </pc:spChg>
      </pc:sldChg>
      <pc:sldChg chg="addSp delSp modSp add modAnim">
        <pc:chgData name="Brian Cui" userId="affd9c2201f9a06f" providerId="LiveId" clId="{03BFCB4F-3E34-403E-B2BA-D3F27B918336}" dt="2019-11-24T02:54:12.629" v="4863" actId="20577"/>
        <pc:sldMkLst>
          <pc:docMk/>
          <pc:sldMk cId="4131101040" sldId="273"/>
        </pc:sldMkLst>
        <pc:spChg chg="mod">
          <ac:chgData name="Brian Cui" userId="affd9c2201f9a06f" providerId="LiveId" clId="{03BFCB4F-3E34-403E-B2BA-D3F27B918336}" dt="2019-11-24T02:54:12.629" v="4863" actId="20577"/>
          <ac:spMkLst>
            <pc:docMk/>
            <pc:sldMk cId="4131101040" sldId="273"/>
            <ac:spMk id="2" creationId="{C35F3860-7E4B-4ED1-8D51-710200A5E76E}"/>
          </ac:spMkLst>
        </pc:spChg>
        <pc:spChg chg="del">
          <ac:chgData name="Brian Cui" userId="affd9c2201f9a06f" providerId="LiveId" clId="{03BFCB4F-3E34-403E-B2BA-D3F27B918336}" dt="2019-11-24T02:19:58.379" v="3511"/>
          <ac:spMkLst>
            <pc:docMk/>
            <pc:sldMk cId="4131101040" sldId="273"/>
            <ac:spMk id="3" creationId="{F1D638AB-2EF2-4656-B224-D661DA582B20}"/>
          </ac:spMkLst>
        </pc:spChg>
        <pc:spChg chg="add mod">
          <ac:chgData name="Brian Cui" userId="affd9c2201f9a06f" providerId="LiveId" clId="{03BFCB4F-3E34-403E-B2BA-D3F27B918336}" dt="2019-11-24T02:29:46.217" v="4005" actId="20577"/>
          <ac:spMkLst>
            <pc:docMk/>
            <pc:sldMk cId="4131101040" sldId="273"/>
            <ac:spMk id="6" creationId="{30D2FC7B-C353-4DE7-8E71-E6E1D9793633}"/>
          </ac:spMkLst>
        </pc:spChg>
        <pc:spChg chg="add mod">
          <ac:chgData name="Brian Cui" userId="affd9c2201f9a06f" providerId="LiveId" clId="{03BFCB4F-3E34-403E-B2BA-D3F27B918336}" dt="2019-11-24T02:23:31.747" v="3949" actId="1076"/>
          <ac:spMkLst>
            <pc:docMk/>
            <pc:sldMk cId="4131101040" sldId="273"/>
            <ac:spMk id="7" creationId="{60E36124-6CDA-4C39-8877-659FCB456A69}"/>
          </ac:spMkLst>
        </pc:spChg>
        <pc:picChg chg="add mod">
          <ac:chgData name="Brian Cui" userId="affd9c2201f9a06f" providerId="LiveId" clId="{03BFCB4F-3E34-403E-B2BA-D3F27B918336}" dt="2019-11-24T02:20:15.600" v="3521" actId="14100"/>
          <ac:picMkLst>
            <pc:docMk/>
            <pc:sldMk cId="4131101040" sldId="273"/>
            <ac:picMk id="5" creationId="{1134F707-96B3-4F42-A97D-F3F83E510573}"/>
          </ac:picMkLst>
        </pc:picChg>
        <pc:picChg chg="add mod">
          <ac:chgData name="Brian Cui" userId="affd9c2201f9a06f" providerId="LiveId" clId="{03BFCB4F-3E34-403E-B2BA-D3F27B918336}" dt="2019-11-24T02:24:25.110" v="3957" actId="1076"/>
          <ac:picMkLst>
            <pc:docMk/>
            <pc:sldMk cId="4131101040" sldId="273"/>
            <ac:picMk id="9" creationId="{A7A4ED4B-EC6C-465C-96DD-981F540FBEC9}"/>
          </ac:picMkLst>
        </pc:picChg>
      </pc:sldChg>
      <pc:sldChg chg="addSp delSp modSp add mod setBg modAnim setClrOvrMap">
        <pc:chgData name="Brian Cui" userId="affd9c2201f9a06f" providerId="LiveId" clId="{03BFCB4F-3E34-403E-B2BA-D3F27B918336}" dt="2019-11-24T02:52:04.250" v="4847"/>
        <pc:sldMkLst>
          <pc:docMk/>
          <pc:sldMk cId="962446276" sldId="274"/>
        </pc:sldMkLst>
        <pc:spChg chg="mod">
          <ac:chgData name="Brian Cui" userId="affd9c2201f9a06f" providerId="LiveId" clId="{03BFCB4F-3E34-403E-B2BA-D3F27B918336}" dt="2019-11-24T02:43:18.621" v="4068" actId="20577"/>
          <ac:spMkLst>
            <pc:docMk/>
            <pc:sldMk cId="962446276" sldId="274"/>
            <ac:spMk id="2" creationId="{67CC19C1-836A-4819-B766-77E2BDA741CB}"/>
          </ac:spMkLst>
        </pc:spChg>
        <pc:spChg chg="add del mod">
          <ac:chgData name="Brian Cui" userId="affd9c2201f9a06f" providerId="LiveId" clId="{03BFCB4F-3E34-403E-B2BA-D3F27B918336}" dt="2019-11-24T02:51:35.268" v="4841" actId="1076"/>
          <ac:spMkLst>
            <pc:docMk/>
            <pc:sldMk cId="962446276" sldId="274"/>
            <ac:spMk id="3" creationId="{22EA0B41-11A4-410A-B73B-19DE1DC60F7B}"/>
          </ac:spMkLst>
        </pc:spChg>
        <pc:spChg chg="add mod">
          <ac:chgData name="Brian Cui" userId="affd9c2201f9a06f" providerId="LiveId" clId="{03BFCB4F-3E34-403E-B2BA-D3F27B918336}" dt="2019-11-24T02:51:51.278" v="4844" actId="1076"/>
          <ac:spMkLst>
            <pc:docMk/>
            <pc:sldMk cId="962446276" sldId="274"/>
            <ac:spMk id="5" creationId="{385948EB-A29D-4CD7-94CA-03AD4CAF6B8B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9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13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18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0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1" creationId="{8117041D-1A7B-4ECA-AB68-3CFDB6726B8E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3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5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8" creationId="{0AB6E427-3F73-4C06-A5D5-AE52C3883B50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9" creationId="{D8C9BDAA-0390-4B39-9B5C-BC95E5120DA4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31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3" creationId="{F64BBAA4-C62B-4146-B49F-FE4CC4655EE0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5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6" creationId="{75CF30C0-9394-4459-976E-2AA223FB125F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38" creationId="{E844E128-FF69-4E9F-8327-6B504B3C5AE1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40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4" creationId="{6482F060-A4AF-4E0B-B364-7C6BA4AE9C03}"/>
          </ac:spMkLst>
        </pc:spChg>
        <pc:picChg chg="add mod modCrop">
          <ac:chgData name="Brian Cui" userId="affd9c2201f9a06f" providerId="LiveId" clId="{03BFCB4F-3E34-403E-B2BA-D3F27B918336}" dt="2019-11-24T02:43:10.218" v="4049" actId="1076"/>
          <ac:picMkLst>
            <pc:docMk/>
            <pc:sldMk cId="962446276" sldId="274"/>
            <ac:picMk id="4" creationId="{DA0A5567-6CF4-49DB-9A89-AC3E69143E90}"/>
          </ac:picMkLst>
        </pc:pic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1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5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7" creationId="{ABCD2462-4C1E-401A-AC2D-F799A138B24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9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6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6.508" v="4038" actId="26606"/>
          <ac:cxnSpMkLst>
            <pc:docMk/>
            <pc:sldMk cId="962446276" sldId="274"/>
            <ac:cxnSpMk id="30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4T02:42:47.055" v="4040" actId="26606"/>
          <ac:cxnSpMkLst>
            <pc:docMk/>
            <pc:sldMk cId="962446276" sldId="274"/>
            <ac:cxnSpMk id="34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4T02:42:49.331" v="4042" actId="26606"/>
          <ac:cxnSpMkLst>
            <pc:docMk/>
            <pc:sldMk cId="962446276" sldId="274"/>
            <ac:cxnSpMk id="39" creationId="{055CEADF-09EA-423C-8C45-F94AF44D5AF0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3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5" creationId="{B9EB6DAA-2F0C-43D5-A577-15D5D2C4E3F5}"/>
          </ac:cxnSpMkLst>
        </pc:cxnChg>
      </pc:sldChg>
      <pc:sldChg chg="addSp delSp modSp add mod setBg">
        <pc:chgData name="Brian Cui" userId="affd9c2201f9a06f" providerId="LiveId" clId="{03BFCB4F-3E34-403E-B2BA-D3F27B918336}" dt="2019-11-24T02:59:54.618" v="5241" actId="1076"/>
        <pc:sldMkLst>
          <pc:docMk/>
          <pc:sldMk cId="2565744129" sldId="275"/>
        </pc:sldMkLst>
        <pc:spChg chg="mo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" creationId="{EDFC0A4A-24AF-41BF-8023-BD3B4DAE1BEC}"/>
          </ac:spMkLst>
        </pc:spChg>
        <pc:spChg chg="add del mod">
          <ac:chgData name="Brian Cui" userId="affd9c2201f9a06f" providerId="LiveId" clId="{03BFCB4F-3E34-403E-B2BA-D3F27B918336}" dt="2019-11-24T02:53:14.006" v="4851"/>
          <ac:spMkLst>
            <pc:docMk/>
            <pc:sldMk cId="2565744129" sldId="275"/>
            <ac:spMk id="3" creationId="{0F42DC19-C08A-4C31-9628-DF1413869ADB}"/>
          </ac:spMkLst>
        </pc:spChg>
        <pc:spChg chg="add del mod">
          <ac:chgData name="Brian Cui" userId="affd9c2201f9a06f" providerId="LiveId" clId="{03BFCB4F-3E34-403E-B2BA-D3F27B918336}" dt="2019-11-24T02:57:42.065" v="4881" actId="767"/>
          <ac:spMkLst>
            <pc:docMk/>
            <pc:sldMk cId="2565744129" sldId="275"/>
            <ac:spMk id="8" creationId="{3AC5EBED-1D63-481D-B666-B0DC119432AA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6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8" creationId="{8117041D-1A7B-4ECA-AB68-3CFDB6726B8E}"/>
          </ac:spMkLst>
        </pc:spChg>
        <pc:spChg chg="add mod">
          <ac:chgData name="Brian Cui" userId="affd9c2201f9a06f" providerId="LiveId" clId="{03BFCB4F-3E34-403E-B2BA-D3F27B918336}" dt="2019-11-24T02:59:54.618" v="5241" actId="1076"/>
          <ac:spMkLst>
            <pc:docMk/>
            <pc:sldMk cId="2565744129" sldId="275"/>
            <ac:spMk id="24" creationId="{36FE476B-AFDF-4121-9B60-D2AEFB804187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7" creationId="{0AB6E427-3F73-4C06-A5D5-AE52C3883B50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9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02:53:12.572" v="4850"/>
          <ac:picMkLst>
            <pc:docMk/>
            <pc:sldMk cId="2565744129" sldId="275"/>
            <ac:picMk id="5" creationId="{EBEA0A0C-CDF5-41A2-BBCE-9BB0B461BCD4}"/>
          </ac:picMkLst>
        </pc:picChg>
        <pc:picChg chg="add mod">
          <ac:chgData name="Brian Cui" userId="affd9c2201f9a06f" providerId="LiveId" clId="{03BFCB4F-3E34-403E-B2BA-D3F27B918336}" dt="2019-11-24T02:57:54.412" v="4901" actId="1076"/>
          <ac:picMkLst>
            <pc:docMk/>
            <pc:sldMk cId="2565744129" sldId="275"/>
            <ac:picMk id="7" creationId="{67EDCECD-8831-4BBC-B8CA-C510B036DF68}"/>
          </ac:picMkLst>
        </pc:pic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20" creationId="{ABCD2462-4C1E-401A-AC2D-F799A138B245}"/>
          </ac:cxnSpMkLst>
        </pc:cxnChg>
        <pc:cxnChg chg="add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31" creationId="{E04A321A-A039-4720-87B4-66A4210E0D57}"/>
          </ac:cxnSpMkLst>
        </pc:cxnChg>
      </pc:sldChg>
      <pc:sldChg chg="addSp delSp modSp add modAnim">
        <pc:chgData name="Brian Cui" userId="affd9c2201f9a06f" providerId="LiveId" clId="{03BFCB4F-3E34-403E-B2BA-D3F27B918336}" dt="2019-11-24T07:44:01.773" v="5518"/>
        <pc:sldMkLst>
          <pc:docMk/>
          <pc:sldMk cId="746836197" sldId="276"/>
        </pc:sldMkLst>
        <pc:spChg chg="mod">
          <ac:chgData name="Brian Cui" userId="affd9c2201f9a06f" providerId="LiveId" clId="{03BFCB4F-3E34-403E-B2BA-D3F27B918336}" dt="2019-11-24T07:43:05.274" v="5513" actId="20577"/>
          <ac:spMkLst>
            <pc:docMk/>
            <pc:sldMk cId="746836197" sldId="276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07:41:22.518" v="5296" actId="1076"/>
          <ac:picMkLst>
            <pc:docMk/>
            <pc:sldMk cId="746836197" sldId="276"/>
            <ac:picMk id="4" creationId="{A361C686-0D1A-4CDD-8955-49B9589BFDE6}"/>
          </ac:picMkLst>
        </pc:picChg>
        <pc:picChg chg="add mod">
          <ac:chgData name="Brian Cui" userId="affd9c2201f9a06f" providerId="LiveId" clId="{03BFCB4F-3E34-403E-B2BA-D3F27B918336}" dt="2019-11-24T07:43:52.985" v="5515" actId="1076"/>
          <ac:picMkLst>
            <pc:docMk/>
            <pc:sldMk cId="746836197" sldId="276"/>
            <ac:picMk id="5" creationId="{CD623195-20C2-4E77-BECC-1B9A4144C8A2}"/>
          </ac:picMkLst>
        </pc:picChg>
        <pc:picChg chg="del">
          <ac:chgData name="Brian Cui" userId="affd9c2201f9a06f" providerId="LiveId" clId="{03BFCB4F-3E34-403E-B2BA-D3F27B918336}" dt="2019-11-24T07:40:54.431" v="5288" actId="478"/>
          <ac:picMkLst>
            <pc:docMk/>
            <pc:sldMk cId="746836197" sldId="276"/>
            <ac:picMk id="7" creationId="{67EDCECD-8831-4BBC-B8CA-C510B036DF68}"/>
          </ac:picMkLst>
        </pc:picChg>
      </pc:sldChg>
      <pc:sldChg chg="addSp delSp modSp add">
        <pc:chgData name="Brian Cui" userId="affd9c2201f9a06f" providerId="LiveId" clId="{03BFCB4F-3E34-403E-B2BA-D3F27B918336}" dt="2019-11-24T07:53:37.963" v="5854" actId="1076"/>
        <pc:sldMkLst>
          <pc:docMk/>
          <pc:sldMk cId="1147292491" sldId="277"/>
        </pc:sldMkLst>
        <pc:spChg chg="mod">
          <ac:chgData name="Brian Cui" userId="affd9c2201f9a06f" providerId="LiveId" clId="{03BFCB4F-3E34-403E-B2BA-D3F27B918336}" dt="2019-11-24T07:47:19.851" v="5569" actId="404"/>
          <ac:spMkLst>
            <pc:docMk/>
            <pc:sldMk cId="1147292491" sldId="277"/>
            <ac:spMk id="2" creationId="{62276183-B24B-4240-89E9-90F61324E75F}"/>
          </ac:spMkLst>
        </pc:spChg>
        <pc:spChg chg="del">
          <ac:chgData name="Brian Cui" userId="affd9c2201f9a06f" providerId="LiveId" clId="{03BFCB4F-3E34-403E-B2BA-D3F27B918336}" dt="2019-11-24T07:47:04.217" v="5553" actId="478"/>
          <ac:spMkLst>
            <pc:docMk/>
            <pc:sldMk cId="1147292491" sldId="277"/>
            <ac:spMk id="3" creationId="{1DD76D4F-7AE1-4C17-8611-1A0146A133F6}"/>
          </ac:spMkLst>
        </pc:spChg>
        <pc:spChg chg="add mod">
          <ac:chgData name="Brian Cui" userId="affd9c2201f9a06f" providerId="LiveId" clId="{03BFCB4F-3E34-403E-B2BA-D3F27B918336}" dt="2019-11-24T07:48:32.925" v="5776" actId="20577"/>
          <ac:spMkLst>
            <pc:docMk/>
            <pc:sldMk cId="1147292491" sldId="277"/>
            <ac:spMk id="6" creationId="{059FCA94-A4E5-4506-BD59-24059B05E9AF}"/>
          </ac:spMkLst>
        </pc:spChg>
        <pc:picChg chg="add mod">
          <ac:chgData name="Brian Cui" userId="affd9c2201f9a06f" providerId="LiveId" clId="{03BFCB4F-3E34-403E-B2BA-D3F27B918336}" dt="2019-11-24T07:47:22.820" v="5570" actId="1076"/>
          <ac:picMkLst>
            <pc:docMk/>
            <pc:sldMk cId="1147292491" sldId="277"/>
            <ac:picMk id="5" creationId="{6F12F064-31AD-4534-BB9D-67F2BF245DB7}"/>
          </ac:picMkLst>
        </pc:picChg>
        <pc:picChg chg="add del mod ord">
          <ac:chgData name="Brian Cui" userId="affd9c2201f9a06f" providerId="LiveId" clId="{03BFCB4F-3E34-403E-B2BA-D3F27B918336}" dt="2019-11-24T07:53:05.954" v="5847" actId="478"/>
          <ac:picMkLst>
            <pc:docMk/>
            <pc:sldMk cId="1147292491" sldId="277"/>
            <ac:picMk id="7" creationId="{7BA9C928-7228-43D2-9179-715DDA7C8614}"/>
          </ac:picMkLst>
        </pc:picChg>
        <pc:picChg chg="add del mod">
          <ac:chgData name="Brian Cui" userId="affd9c2201f9a06f" providerId="LiveId" clId="{03BFCB4F-3E34-403E-B2BA-D3F27B918336}" dt="2019-11-24T07:52:23.518" v="5793"/>
          <ac:picMkLst>
            <pc:docMk/>
            <pc:sldMk cId="1147292491" sldId="277"/>
            <ac:picMk id="8" creationId="{1C2A0EF2-0616-4EDE-A4C3-E1B40BB5F421}"/>
          </ac:picMkLst>
        </pc:picChg>
        <pc:picChg chg="add mod">
          <ac:chgData name="Brian Cui" userId="affd9c2201f9a06f" providerId="LiveId" clId="{03BFCB4F-3E34-403E-B2BA-D3F27B918336}" dt="2019-11-24T07:53:37.963" v="5854" actId="1076"/>
          <ac:picMkLst>
            <pc:docMk/>
            <pc:sldMk cId="1147292491" sldId="277"/>
            <ac:picMk id="10" creationId="{216A764A-ABAB-485E-9A88-67F8E374DA4E}"/>
          </ac:picMkLst>
        </pc:picChg>
      </pc:sldChg>
      <pc:sldChg chg="addSp delSp modSp add modAnim">
        <pc:chgData name="Brian Cui" userId="affd9c2201f9a06f" providerId="LiveId" clId="{03BFCB4F-3E34-403E-B2BA-D3F27B918336}" dt="2019-11-24T07:53:01.494" v="5846"/>
        <pc:sldMkLst>
          <pc:docMk/>
          <pc:sldMk cId="3504376633" sldId="278"/>
        </pc:sldMkLst>
        <pc:spChg chg="mod">
          <ac:chgData name="Brian Cui" userId="affd9c2201f9a06f" providerId="LiveId" clId="{03BFCB4F-3E34-403E-B2BA-D3F27B918336}" dt="2019-11-24T07:52:44.303" v="5838" actId="20577"/>
          <ac:spMkLst>
            <pc:docMk/>
            <pc:sldMk cId="3504376633" sldId="278"/>
            <ac:spMk id="2" creationId="{62276183-B24B-4240-89E9-90F61324E75F}"/>
          </ac:spMkLst>
        </pc:spChg>
        <pc:picChg chg="del">
          <ac:chgData name="Brian Cui" userId="affd9c2201f9a06f" providerId="LiveId" clId="{03BFCB4F-3E34-403E-B2BA-D3F27B918336}" dt="2019-11-24T07:52:52.671" v="5842" actId="478"/>
          <ac:picMkLst>
            <pc:docMk/>
            <pc:sldMk cId="3504376633" sldId="278"/>
            <ac:picMk id="5" creationId="{6F12F064-31AD-4534-BB9D-67F2BF245DB7}"/>
          </ac:picMkLst>
        </pc:picChg>
        <pc:picChg chg="mod ord">
          <ac:chgData name="Brian Cui" userId="affd9c2201f9a06f" providerId="LiveId" clId="{03BFCB4F-3E34-403E-B2BA-D3F27B918336}" dt="2019-11-24T07:52:58.539" v="5844" actId="1076"/>
          <ac:picMkLst>
            <pc:docMk/>
            <pc:sldMk cId="3504376633" sldId="278"/>
            <ac:picMk id="7" creationId="{7BA9C928-7228-43D2-9179-715DDA7C8614}"/>
          </ac:picMkLst>
        </pc:picChg>
        <pc:picChg chg="add mod">
          <ac:chgData name="Brian Cui" userId="affd9c2201f9a06f" providerId="LiveId" clId="{03BFCB4F-3E34-403E-B2BA-D3F27B918336}" dt="2019-11-24T07:52:47.218" v="5839" actId="1076"/>
          <ac:picMkLst>
            <pc:docMk/>
            <pc:sldMk cId="3504376633" sldId="278"/>
            <ac:picMk id="8" creationId="{45F6CEE6-09F3-4215-B983-ED6A70586955}"/>
          </ac:picMkLst>
        </pc:picChg>
      </pc:sldChg>
      <pc:sldChg chg="add del">
        <pc:chgData name="Brian Cui" userId="affd9c2201f9a06f" providerId="LiveId" clId="{03BFCB4F-3E34-403E-B2BA-D3F27B918336}" dt="2019-11-24T07:52:29.093" v="5796"/>
        <pc:sldMkLst>
          <pc:docMk/>
          <pc:sldMk cId="3729417643" sldId="278"/>
        </pc:sldMkLst>
      </pc:sldChg>
      <pc:sldChg chg="addSp modSp add mod setBg modAnim setClrOvrMap">
        <pc:chgData name="Brian Cui" userId="affd9c2201f9a06f" providerId="LiveId" clId="{03BFCB4F-3E34-403E-B2BA-D3F27B918336}" dt="2019-11-24T22:25:01.735" v="7360"/>
        <pc:sldMkLst>
          <pc:docMk/>
          <pc:sldMk cId="1178324585" sldId="279"/>
        </pc:sldMkLst>
        <pc:spChg chg="mo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2" creationId="{FFAC2526-13E7-466F-8F3C-46F2954228CF}"/>
          </ac:spMkLst>
        </pc:spChg>
        <pc:spChg chg="mod">
          <ac:chgData name="Brian Cui" userId="affd9c2201f9a06f" providerId="LiveId" clId="{03BFCB4F-3E34-403E-B2BA-D3F27B918336}" dt="2019-11-24T22:22:08.213" v="7050" actId="20577"/>
          <ac:spMkLst>
            <pc:docMk/>
            <pc:sldMk cId="1178324585" sldId="279"/>
            <ac:spMk id="3" creationId="{69DBA9FF-7856-42FC-A0D0-8B8212C207F6}"/>
          </ac:spMkLst>
        </pc:spChg>
        <pc:spChg chg="add mod">
          <ac:chgData name="Brian Cui" userId="affd9c2201f9a06f" providerId="LiveId" clId="{03BFCB4F-3E34-403E-B2BA-D3F27B918336}" dt="2019-11-24T22:22:37.792" v="7056" actId="1076"/>
          <ac:spMkLst>
            <pc:docMk/>
            <pc:sldMk cId="1178324585" sldId="279"/>
            <ac:spMk id="5" creationId="{2614B5FF-7E34-4AE7-AA7B-B9ACA48ADC2D}"/>
          </ac:spMkLst>
        </pc:spChg>
        <pc:spChg chg="add mod">
          <ac:chgData name="Brian Cui" userId="affd9c2201f9a06f" providerId="LiveId" clId="{03BFCB4F-3E34-403E-B2BA-D3F27B918336}" dt="2019-11-24T22:23:27.604" v="7162" actId="1076"/>
          <ac:spMkLst>
            <pc:docMk/>
            <pc:sldMk cId="1178324585" sldId="279"/>
            <ac:spMk id="6" creationId="{DFB022A0-A7F4-4990-879F-53A77EAD3487}"/>
          </ac:spMkLst>
        </pc:spChg>
        <pc:spChg chg="ad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9" creationId="{E844E128-FF69-4E9F-8327-6B504B3C5AE1}"/>
          </ac:spMkLst>
        </pc:spChg>
        <pc:spChg chg="add mod">
          <ac:chgData name="Brian Cui" userId="affd9c2201f9a06f" providerId="LiveId" clId="{03BFCB4F-3E34-403E-B2BA-D3F27B918336}" dt="2019-11-24T22:24:54.310" v="7358" actId="1076"/>
          <ac:spMkLst>
            <pc:docMk/>
            <pc:sldMk cId="1178324585" sldId="279"/>
            <ac:spMk id="10" creationId="{74C25B1D-56F5-4C57-A978-52C6FC431642}"/>
          </ac:spMkLst>
        </pc:spChg>
        <pc:picChg chg="add mod">
          <ac:chgData name="Brian Cui" userId="affd9c2201f9a06f" providerId="LiveId" clId="{03BFCB4F-3E34-403E-B2BA-D3F27B918336}" dt="2019-11-24T22:15:35.132" v="6609" actId="26606"/>
          <ac:picMkLst>
            <pc:docMk/>
            <pc:sldMk cId="1178324585" sldId="279"/>
            <ac:picMk id="4" creationId="{37E8F4EB-7E07-43EF-B60D-7BFB25C68741}"/>
          </ac:picMkLst>
        </pc:picChg>
        <pc:cxnChg chg="add">
          <ac:chgData name="Brian Cui" userId="affd9c2201f9a06f" providerId="LiveId" clId="{03BFCB4F-3E34-403E-B2BA-D3F27B918336}" dt="2019-11-24T22:15:35.132" v="6609" actId="26606"/>
          <ac:cxnSpMkLst>
            <pc:docMk/>
            <pc:sldMk cId="1178324585" sldId="279"/>
            <ac:cxnSpMk id="11" creationId="{055CEADF-09EA-423C-8C45-F94AF44D5AF0}"/>
          </ac:cxnSpMkLst>
        </pc:cxnChg>
      </pc:sldChg>
      <pc:sldChg chg="addSp delSp modSp add delAnim modAnim">
        <pc:chgData name="Brian Cui" userId="affd9c2201f9a06f" providerId="LiveId" clId="{03BFCB4F-3E34-403E-B2BA-D3F27B918336}" dt="2019-11-24T21:36:05.500" v="6216"/>
        <pc:sldMkLst>
          <pc:docMk/>
          <pc:sldMk cId="682574876" sldId="280"/>
        </pc:sldMkLst>
        <pc:spChg chg="mod">
          <ac:chgData name="Brian Cui" userId="affd9c2201f9a06f" providerId="LiveId" clId="{03BFCB4F-3E34-403E-B2BA-D3F27B918336}" dt="2019-11-24T21:32:29.798" v="5894" actId="20577"/>
          <ac:spMkLst>
            <pc:docMk/>
            <pc:sldMk cId="682574876" sldId="280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1:35:39.567" v="6208" actId="20577"/>
          <ac:spMkLst>
            <pc:docMk/>
            <pc:sldMk cId="682574876" sldId="280"/>
            <ac:spMk id="24" creationId="{36FE476B-AFDF-4121-9B60-D2AEFB804187}"/>
          </ac:spMkLst>
        </pc:spChg>
        <pc:picChg chg="del">
          <ac:chgData name="Brian Cui" userId="affd9c2201f9a06f" providerId="LiveId" clId="{03BFCB4F-3E34-403E-B2BA-D3F27B918336}" dt="2019-11-24T21:32:31.350" v="5896" actId="478"/>
          <ac:picMkLst>
            <pc:docMk/>
            <pc:sldMk cId="682574876" sldId="280"/>
            <ac:picMk id="4" creationId="{A361C686-0D1A-4CDD-8955-49B9589BFDE6}"/>
          </ac:picMkLst>
        </pc:picChg>
        <pc:picChg chg="del">
          <ac:chgData name="Brian Cui" userId="affd9c2201f9a06f" providerId="LiveId" clId="{03BFCB4F-3E34-403E-B2BA-D3F27B918336}" dt="2019-11-24T21:32:30.913" v="5895" actId="478"/>
          <ac:picMkLst>
            <pc:docMk/>
            <pc:sldMk cId="682574876" sldId="280"/>
            <ac:picMk id="5" creationId="{CD623195-20C2-4E77-BECC-1B9A4144C8A2}"/>
          </ac:picMkLst>
        </pc:picChg>
        <pc:picChg chg="add mod">
          <ac:chgData name="Brian Cui" userId="affd9c2201f9a06f" providerId="LiveId" clId="{03BFCB4F-3E34-403E-B2BA-D3F27B918336}" dt="2019-11-24T21:32:42.960" v="5904" actId="1076"/>
          <ac:picMkLst>
            <pc:docMk/>
            <pc:sldMk cId="682574876" sldId="280"/>
            <ac:picMk id="6" creationId="{F2AB5E76-EA89-44D7-BD5D-94E9A211114C}"/>
          </ac:picMkLst>
        </pc:picChg>
        <pc:picChg chg="add mod">
          <ac:chgData name="Brian Cui" userId="affd9c2201f9a06f" providerId="LiveId" clId="{03BFCB4F-3E34-403E-B2BA-D3F27B918336}" dt="2019-11-24T21:35:01.659" v="6093" actId="1076"/>
          <ac:picMkLst>
            <pc:docMk/>
            <pc:sldMk cId="682574876" sldId="280"/>
            <ac:picMk id="8" creationId="{15DA1C64-5D25-4D09-BD4B-AE5288CE5882}"/>
          </ac:picMkLst>
        </pc:picChg>
      </pc:sldChg>
      <pc:sldChg chg="addSp delSp modSp add ord modAnim">
        <pc:chgData name="Brian Cui" userId="affd9c2201f9a06f" providerId="LiveId" clId="{03BFCB4F-3E34-403E-B2BA-D3F27B918336}" dt="2019-11-24T22:12:26.098" v="6595" actId="27636"/>
        <pc:sldMkLst>
          <pc:docMk/>
          <pc:sldMk cId="503134038" sldId="281"/>
        </pc:sldMkLst>
        <pc:spChg chg="mod">
          <ac:chgData name="Brian Cui" userId="affd9c2201f9a06f" providerId="LiveId" clId="{03BFCB4F-3E34-403E-B2BA-D3F27B918336}" dt="2019-11-24T22:07:54.275" v="6274" actId="20577"/>
          <ac:spMkLst>
            <pc:docMk/>
            <pc:sldMk cId="503134038" sldId="281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2:12:26.098" v="6595" actId="27636"/>
          <ac:spMkLst>
            <pc:docMk/>
            <pc:sldMk cId="503134038" sldId="281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22:09:38.299" v="6493" actId="1076"/>
          <ac:picMkLst>
            <pc:docMk/>
            <pc:sldMk cId="503134038" sldId="281"/>
            <ac:picMk id="4" creationId="{49D8D4C3-2FCF-4554-B78C-75E0D416E8E4}"/>
          </ac:picMkLst>
        </pc:picChg>
        <pc:picChg chg="add mod">
          <ac:chgData name="Brian Cui" userId="affd9c2201f9a06f" providerId="LiveId" clId="{03BFCB4F-3E34-403E-B2BA-D3F27B918336}" dt="2019-11-24T22:11:43.644" v="6503" actId="1076"/>
          <ac:picMkLst>
            <pc:docMk/>
            <pc:sldMk cId="503134038" sldId="281"/>
            <ac:picMk id="6" creationId="{A6B3FA9D-D62F-42A3-96FE-A8A6BD3EE8CF}"/>
          </ac:picMkLst>
        </pc:picChg>
        <pc:picChg chg="del">
          <ac:chgData name="Brian Cui" userId="affd9c2201f9a06f" providerId="LiveId" clId="{03BFCB4F-3E34-403E-B2BA-D3F27B918336}" dt="2019-11-24T22:07:49.626" v="6253" actId="478"/>
          <ac:picMkLst>
            <pc:docMk/>
            <pc:sldMk cId="503134038" sldId="281"/>
            <ac:picMk id="7" creationId="{67EDCECD-8831-4BBC-B8CA-C510B036DF68}"/>
          </ac:picMkLst>
        </pc:picChg>
        <pc:picChg chg="add">
          <ac:chgData name="Brian Cui" userId="affd9c2201f9a06f" providerId="LiveId" clId="{03BFCB4F-3E34-403E-B2BA-D3F27B918336}" dt="2019-11-24T22:07:49.788" v="6254"/>
          <ac:picMkLst>
            <pc:docMk/>
            <pc:sldMk cId="503134038" sldId="281"/>
            <ac:picMk id="8" creationId="{FCD93733-C2B1-40AF-ADA7-42C49511095E}"/>
          </ac:picMkLst>
        </pc:picChg>
      </pc:sldChg>
      <pc:sldChg chg="addSp delSp modSp add">
        <pc:chgData name="Brian Cui" userId="affd9c2201f9a06f" providerId="LiveId" clId="{03BFCB4F-3E34-403E-B2BA-D3F27B918336}" dt="2019-11-25T01:16:33.152" v="9236" actId="27636"/>
        <pc:sldMkLst>
          <pc:docMk/>
          <pc:sldMk cId="4041757224" sldId="282"/>
        </pc:sldMkLst>
        <pc:spChg chg="mod">
          <ac:chgData name="Brian Cui" userId="affd9c2201f9a06f" providerId="LiveId" clId="{03BFCB4F-3E34-403E-B2BA-D3F27B918336}" dt="2019-11-25T01:16:33.152" v="9236" actId="27636"/>
          <ac:spMkLst>
            <pc:docMk/>
            <pc:sldMk cId="4041757224" sldId="282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13:02.132" v="9148" actId="1076"/>
          <ac:spMkLst>
            <pc:docMk/>
            <pc:sldMk cId="4041757224" sldId="282"/>
            <ac:spMk id="10" creationId="{2AE52D44-0148-43B2-872C-8682D29A17A1}"/>
          </ac:spMkLst>
        </pc:spChg>
        <pc:picChg chg="del">
          <ac:chgData name="Brian Cui" userId="affd9c2201f9a06f" providerId="LiveId" clId="{03BFCB4F-3E34-403E-B2BA-D3F27B918336}" dt="2019-11-25T01:12:58.483" v="9147" actId="478"/>
          <ac:picMkLst>
            <pc:docMk/>
            <pc:sldMk cId="4041757224" sldId="282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13:39.827" v="9167" actId="1076"/>
          <ac:picMkLst>
            <pc:docMk/>
            <pc:sldMk cId="4041757224" sldId="282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9" creationId="{D89624A7-7317-4F76-ACCD-699BF8AAAC7B}"/>
          </ac:picMkLst>
        </pc:picChg>
        <pc:picChg chg="add mod">
          <ac:chgData name="Brian Cui" userId="affd9c2201f9a06f" providerId="LiveId" clId="{03BFCB4F-3E34-403E-B2BA-D3F27B918336}" dt="2019-11-25T01:13:31.417" v="9162" actId="1076"/>
          <ac:picMkLst>
            <pc:docMk/>
            <pc:sldMk cId="4041757224" sldId="282"/>
            <ac:picMk id="11" creationId="{95BD3502-B1E7-4849-9EBF-3F16DB04F3DC}"/>
          </ac:picMkLst>
        </pc:picChg>
      </pc:sldChg>
      <pc:sldChg chg="addSp delSp modSp add">
        <pc:chgData name="Brian Cui" userId="affd9c2201f9a06f" providerId="LiveId" clId="{03BFCB4F-3E34-403E-B2BA-D3F27B918336}" dt="2019-11-25T01:31:47.486" v="9612" actId="207"/>
        <pc:sldMkLst>
          <pc:docMk/>
          <pc:sldMk cId="1111557916" sldId="283"/>
        </pc:sldMkLst>
        <pc:spChg chg="mod">
          <ac:chgData name="Brian Cui" userId="affd9c2201f9a06f" providerId="LiveId" clId="{03BFCB4F-3E34-403E-B2BA-D3F27B918336}" dt="2019-11-25T01:26:03.589" v="9273" actId="404"/>
          <ac:spMkLst>
            <pc:docMk/>
            <pc:sldMk cId="1111557916" sldId="283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27:22.159" v="9312" actId="14100"/>
          <ac:spMkLst>
            <pc:docMk/>
            <pc:sldMk cId="1111557916" sldId="283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25:02.601" v="9262" actId="1076"/>
          <ac:spMkLst>
            <pc:docMk/>
            <pc:sldMk cId="1111557916" sldId="283"/>
            <ac:spMk id="10" creationId="{2AE52D44-0148-43B2-872C-8682D29A17A1}"/>
          </ac:spMkLst>
        </pc:spChg>
        <pc:spChg chg="add mod">
          <ac:chgData name="Brian Cui" userId="affd9c2201f9a06f" providerId="LiveId" clId="{03BFCB4F-3E34-403E-B2BA-D3F27B918336}" dt="2019-11-25T01:31:23.704" v="9542" actId="20577"/>
          <ac:spMkLst>
            <pc:docMk/>
            <pc:sldMk cId="1111557916" sldId="283"/>
            <ac:spMk id="17" creationId="{D1B5B23D-25A2-4748-ACE0-3C33C7E5FFE8}"/>
          </ac:spMkLst>
        </pc:spChg>
        <pc:spChg chg="add mod">
          <ac:chgData name="Brian Cui" userId="affd9c2201f9a06f" providerId="LiveId" clId="{03BFCB4F-3E34-403E-B2BA-D3F27B918336}" dt="2019-11-25T01:31:47.486" v="9612" actId="207"/>
          <ac:spMkLst>
            <pc:docMk/>
            <pc:sldMk cId="1111557916" sldId="283"/>
            <ac:spMk id="18" creationId="{3864D159-C270-4BC8-8650-5BF69EBB13AF}"/>
          </ac:spMkLst>
        </pc:spChg>
        <pc:picChg chg="add mod">
          <ac:chgData name="Brian Cui" userId="affd9c2201f9a06f" providerId="LiveId" clId="{03BFCB4F-3E34-403E-B2BA-D3F27B918336}" dt="2019-11-25T01:28:39.822" v="9491" actId="1076"/>
          <ac:picMkLst>
            <pc:docMk/>
            <pc:sldMk cId="1111557916" sldId="283"/>
            <ac:picMk id="5" creationId="{5D470005-AF85-4F53-92BE-A5078949278B}"/>
          </ac:picMkLst>
        </pc:picChg>
        <pc:picChg chg="del">
          <ac:chgData name="Brian Cui" userId="affd9c2201f9a06f" providerId="LiveId" clId="{03BFCB4F-3E34-403E-B2BA-D3F27B918336}" dt="2019-11-25T01:24:56.700" v="9260" actId="478"/>
          <ac:picMkLst>
            <pc:docMk/>
            <pc:sldMk cId="1111557916" sldId="283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9" creationId="{D89624A7-7317-4F76-ACCD-699BF8AAAC7B}"/>
          </ac:picMkLst>
        </pc:picChg>
        <pc:picChg chg="del">
          <ac:chgData name="Brian Cui" userId="affd9c2201f9a06f" providerId="LiveId" clId="{03BFCB4F-3E34-403E-B2BA-D3F27B918336}" dt="2019-11-25T01:24:58.291" v="9261" actId="478"/>
          <ac:picMkLst>
            <pc:docMk/>
            <pc:sldMk cId="1111557916" sldId="283"/>
            <ac:picMk id="11" creationId="{95BD3502-B1E7-4849-9EBF-3F16DB04F3DC}"/>
          </ac:picMkLst>
        </pc:picChg>
        <pc:picChg chg="add mod">
          <ac:chgData name="Brian Cui" userId="affd9c2201f9a06f" providerId="LiveId" clId="{03BFCB4F-3E34-403E-B2BA-D3F27B918336}" dt="2019-11-25T01:27:24.815" v="9314" actId="1076"/>
          <ac:picMkLst>
            <pc:docMk/>
            <pc:sldMk cId="1111557916" sldId="283"/>
            <ac:picMk id="12" creationId="{7EA43425-77AE-4EE3-98F5-51CC6D8BF673}"/>
          </ac:picMkLst>
        </pc:picChg>
        <pc:picChg chg="add del mod">
          <ac:chgData name="Brian Cui" userId="affd9c2201f9a06f" providerId="LiveId" clId="{03BFCB4F-3E34-403E-B2BA-D3F27B918336}" dt="2019-11-25T01:26:30.520" v="9283"/>
          <ac:picMkLst>
            <pc:docMk/>
            <pc:sldMk cId="1111557916" sldId="283"/>
            <ac:picMk id="14" creationId="{D91676B4-4D74-4448-88BF-1339D6C76C20}"/>
          </ac:picMkLst>
        </pc:picChg>
        <pc:picChg chg="add mod">
          <ac:chgData name="Brian Cui" userId="affd9c2201f9a06f" providerId="LiveId" clId="{03BFCB4F-3E34-403E-B2BA-D3F27B918336}" dt="2019-11-25T01:27:27.981" v="9316" actId="1076"/>
          <ac:picMkLst>
            <pc:docMk/>
            <pc:sldMk cId="1111557916" sldId="283"/>
            <ac:picMk id="16" creationId="{9C58AB6D-5EA8-4AB8-A6FD-08D62428A4B6}"/>
          </ac:picMkLst>
        </pc:picChg>
      </pc:sldChg>
      <pc:sldChg chg="addSp delSp modSp add">
        <pc:chgData name="Brian Cui" userId="affd9c2201f9a06f" providerId="LiveId" clId="{03BFCB4F-3E34-403E-B2BA-D3F27B918336}" dt="2019-11-25T03:16:57.965" v="9971" actId="14100"/>
        <pc:sldMkLst>
          <pc:docMk/>
          <pc:sldMk cId="804274851" sldId="284"/>
        </pc:sldMkLst>
        <pc:spChg chg="mod">
          <ac:chgData name="Brian Cui" userId="affd9c2201f9a06f" providerId="LiveId" clId="{03BFCB4F-3E34-403E-B2BA-D3F27B918336}" dt="2019-11-25T03:15:02.712" v="9761" actId="14100"/>
          <ac:spMkLst>
            <pc:docMk/>
            <pc:sldMk cId="804274851" sldId="284"/>
            <ac:spMk id="2" creationId="{0A58454A-9D34-46A8-99CF-2A1229E7D22C}"/>
          </ac:spMkLst>
        </pc:spChg>
        <pc:spChg chg="add del mod">
          <ac:chgData name="Brian Cui" userId="affd9c2201f9a06f" providerId="LiveId" clId="{03BFCB4F-3E34-403E-B2BA-D3F27B918336}" dt="2019-11-25T03:16:50.333" v="9968" actId="20577"/>
          <ac:spMkLst>
            <pc:docMk/>
            <pc:sldMk cId="804274851" sldId="284"/>
            <ac:spMk id="3" creationId="{E61929B2-7233-4C5C-8678-45D15D02A42C}"/>
          </ac:spMkLst>
        </pc:spChg>
        <pc:graphicFrameChg chg="add del mod">
          <ac:chgData name="Brian Cui" userId="affd9c2201f9a06f" providerId="LiveId" clId="{03BFCB4F-3E34-403E-B2BA-D3F27B918336}" dt="2019-11-25T03:14:55.582" v="9757"/>
          <ac:graphicFrameMkLst>
            <pc:docMk/>
            <pc:sldMk cId="804274851" sldId="284"/>
            <ac:graphicFrameMk id="8" creationId="{A2E5BDE0-F117-4CCA-ADFE-0554936475C7}"/>
          </ac:graphicFrameMkLst>
        </pc:graphicFrameChg>
        <pc:picChg chg="add del mod">
          <ac:chgData name="Brian Cui" userId="affd9c2201f9a06f" providerId="LiveId" clId="{03BFCB4F-3E34-403E-B2BA-D3F27B918336}" dt="2019-11-25T03:14:08.974" v="9647"/>
          <ac:picMkLst>
            <pc:docMk/>
            <pc:sldMk cId="804274851" sldId="284"/>
            <ac:picMk id="5" creationId="{33A1B2AF-96E3-418B-921D-3C14F1D6173B}"/>
          </ac:picMkLst>
        </pc:picChg>
        <pc:picChg chg="add mod">
          <ac:chgData name="Brian Cui" userId="affd9c2201f9a06f" providerId="LiveId" clId="{03BFCB4F-3E34-403E-B2BA-D3F27B918336}" dt="2019-11-25T03:16:57.965" v="9971" actId="14100"/>
          <ac:picMkLst>
            <pc:docMk/>
            <pc:sldMk cId="804274851" sldId="284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16:54.801" v="9969" actId="1076"/>
          <ac:picMkLst>
            <pc:docMk/>
            <pc:sldMk cId="804274851" sldId="284"/>
            <ac:picMk id="10" creationId="{40BFFE47-2A2B-4CEB-AD78-DE9AF96668F2}"/>
          </ac:picMkLst>
        </pc:picChg>
      </pc:sldChg>
      <pc:sldChg chg="addSp delSp modSp add">
        <pc:chgData name="Brian Cui" userId="affd9c2201f9a06f" providerId="LiveId" clId="{03BFCB4F-3E34-403E-B2BA-D3F27B918336}" dt="2019-11-25T03:23:01.914" v="10555" actId="1076"/>
        <pc:sldMkLst>
          <pc:docMk/>
          <pc:sldMk cId="1091271565" sldId="285"/>
        </pc:sldMkLst>
        <pc:spChg chg="mod">
          <ac:chgData name="Brian Cui" userId="affd9c2201f9a06f" providerId="LiveId" clId="{03BFCB4F-3E34-403E-B2BA-D3F27B918336}" dt="2019-11-25T03:20:29.655" v="10282" actId="14100"/>
          <ac:spMkLst>
            <pc:docMk/>
            <pc:sldMk cId="1091271565" sldId="285"/>
            <ac:spMk id="2" creationId="{0A58454A-9D34-46A8-99CF-2A1229E7D22C}"/>
          </ac:spMkLst>
        </pc:spChg>
        <pc:spChg chg="mod">
          <ac:chgData name="Brian Cui" userId="affd9c2201f9a06f" providerId="LiveId" clId="{03BFCB4F-3E34-403E-B2BA-D3F27B918336}" dt="2019-11-25T03:21:54.647" v="10511" actId="20577"/>
          <ac:spMkLst>
            <pc:docMk/>
            <pc:sldMk cId="1091271565" sldId="285"/>
            <ac:spMk id="3" creationId="{E61929B2-7233-4C5C-8678-45D15D02A42C}"/>
          </ac:spMkLst>
        </pc:spChg>
        <pc:picChg chg="add mod">
          <ac:chgData name="Brian Cui" userId="affd9c2201f9a06f" providerId="LiveId" clId="{03BFCB4F-3E34-403E-B2BA-D3F27B918336}" dt="2019-11-25T03:22:46.643" v="10549" actId="1076"/>
          <ac:picMkLst>
            <pc:docMk/>
            <pc:sldMk cId="1091271565" sldId="285"/>
            <ac:picMk id="5" creationId="{4DA4725B-8E6F-4855-B303-723408AAA34C}"/>
          </ac:picMkLst>
        </pc:picChg>
        <pc:picChg chg="del">
          <ac:chgData name="Brian Cui" userId="affd9c2201f9a06f" providerId="LiveId" clId="{03BFCB4F-3E34-403E-B2BA-D3F27B918336}" dt="2019-11-25T03:19:37.828" v="10173" actId="478"/>
          <ac:picMkLst>
            <pc:docMk/>
            <pc:sldMk cId="1091271565" sldId="285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22:48.102" v="10550" actId="1076"/>
          <ac:picMkLst>
            <pc:docMk/>
            <pc:sldMk cId="1091271565" sldId="285"/>
            <ac:picMk id="8" creationId="{A19137F6-4C46-4C08-AC47-166CDDE809F7}"/>
          </ac:picMkLst>
        </pc:picChg>
        <pc:picChg chg="del">
          <ac:chgData name="Brian Cui" userId="affd9c2201f9a06f" providerId="LiveId" clId="{03BFCB4F-3E34-403E-B2BA-D3F27B918336}" dt="2019-11-25T03:19:38.148" v="10174" actId="478"/>
          <ac:picMkLst>
            <pc:docMk/>
            <pc:sldMk cId="1091271565" sldId="285"/>
            <ac:picMk id="10" creationId="{40BFFE47-2A2B-4CEB-AD78-DE9AF96668F2}"/>
          </ac:picMkLst>
        </pc:picChg>
        <pc:picChg chg="add mod">
          <ac:chgData name="Brian Cui" userId="affd9c2201f9a06f" providerId="LiveId" clId="{03BFCB4F-3E34-403E-B2BA-D3F27B918336}" dt="2019-11-25T03:23:01.914" v="10555" actId="1076"/>
          <ac:picMkLst>
            <pc:docMk/>
            <pc:sldMk cId="1091271565" sldId="285"/>
            <ac:picMk id="11" creationId="{8E9E2FC5-7BA0-4B21-90DD-AA8A2CFF5099}"/>
          </ac:picMkLst>
        </pc:picChg>
      </pc:sldChg>
      <pc:sldChg chg="addSp delSp modSp add modAnim">
        <pc:chgData name="Brian Cui" userId="affd9c2201f9a06f" providerId="LiveId" clId="{03BFCB4F-3E34-403E-B2BA-D3F27B918336}" dt="2019-11-25T03:40:29.369" v="11297"/>
        <pc:sldMkLst>
          <pc:docMk/>
          <pc:sldMk cId="1316457709" sldId="286"/>
        </pc:sldMkLst>
        <pc:spChg chg="mod">
          <ac:chgData name="Brian Cui" userId="affd9c2201f9a06f" providerId="LiveId" clId="{03BFCB4F-3E34-403E-B2BA-D3F27B918336}" dt="2019-11-25T03:22:02.032" v="10540" actId="20577"/>
          <ac:spMkLst>
            <pc:docMk/>
            <pc:sldMk cId="1316457709" sldId="286"/>
            <ac:spMk id="2" creationId="{14773CEF-A66C-419F-8C28-3622C1CF38F2}"/>
          </ac:spMkLst>
        </pc:spChg>
        <pc:spChg chg="mod">
          <ac:chgData name="Brian Cui" userId="affd9c2201f9a06f" providerId="LiveId" clId="{03BFCB4F-3E34-403E-B2BA-D3F27B918336}" dt="2019-11-25T03:33:10.385" v="11048" actId="14100"/>
          <ac:spMkLst>
            <pc:docMk/>
            <pc:sldMk cId="1316457709" sldId="286"/>
            <ac:spMk id="3" creationId="{984153F3-EC77-4323-965B-33862639916C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7" creationId="{3E6E25E4-5043-4262-8119-5B58147DBE64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8" creationId="{36E1EDAC-A00F-4E3A-8465-3AF4CDE4ABAF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9" creationId="{DC9EBD7A-4049-4E47-B8D3-F4A23EBA95EF}"/>
          </ac:spMkLst>
        </pc:spChg>
        <pc:picChg chg="add del">
          <ac:chgData name="Brian Cui" userId="affd9c2201f9a06f" providerId="LiveId" clId="{03BFCB4F-3E34-403E-B2BA-D3F27B918336}" dt="2019-11-25T03:28:01.310" v="10857"/>
          <ac:picMkLst>
            <pc:docMk/>
            <pc:sldMk cId="1316457709" sldId="286"/>
            <ac:picMk id="4" creationId="{A483ED9A-A306-49E1-8983-EC475E038102}"/>
          </ac:picMkLst>
        </pc:picChg>
        <pc:picChg chg="add mod">
          <ac:chgData name="Brian Cui" userId="affd9c2201f9a06f" providerId="LiveId" clId="{03BFCB4F-3E34-403E-B2BA-D3F27B918336}" dt="2019-11-25T03:29:51.176" v="10874" actId="1076"/>
          <ac:picMkLst>
            <pc:docMk/>
            <pc:sldMk cId="1316457709" sldId="286"/>
            <ac:picMk id="5" creationId="{C64688A4-A5F6-4CAA-B125-C884F3683B85}"/>
          </ac:picMkLst>
        </pc:picChg>
        <pc:picChg chg="add mod">
          <ac:chgData name="Brian Cui" userId="affd9c2201f9a06f" providerId="LiveId" clId="{03BFCB4F-3E34-403E-B2BA-D3F27B918336}" dt="2019-11-25T03:29:54.244" v="10875" actId="1076"/>
          <ac:picMkLst>
            <pc:docMk/>
            <pc:sldMk cId="1316457709" sldId="286"/>
            <ac:picMk id="6" creationId="{C4F6C346-B456-4091-BCA4-48D4637E5D52}"/>
          </ac:picMkLst>
        </pc:picChg>
      </pc:sldChg>
      <pc:sldChg chg="addSp modSp add ord">
        <pc:chgData name="Brian Cui" userId="affd9c2201f9a06f" providerId="LiveId" clId="{03BFCB4F-3E34-403E-B2BA-D3F27B918336}" dt="2019-11-25T05:36:30.628" v="11304" actId="1076"/>
        <pc:sldMkLst>
          <pc:docMk/>
          <pc:sldMk cId="209590195" sldId="287"/>
        </pc:sldMkLst>
        <pc:picChg chg="add mod">
          <ac:chgData name="Brian Cui" userId="affd9c2201f9a06f" providerId="LiveId" clId="{03BFCB4F-3E34-403E-B2BA-D3F27B918336}" dt="2019-11-25T05:36:30.628" v="11304" actId="1076"/>
          <ac:picMkLst>
            <pc:docMk/>
            <pc:sldMk cId="209590195" sldId="287"/>
            <ac:picMk id="8" creationId="{3B4AC507-5FD2-4E35-94B6-057B947EEB49}"/>
          </ac:picMkLst>
        </pc:picChg>
      </pc:sldChg>
    </pc:docChg>
  </pc:docChgLst>
  <pc:docChgLst>
    <pc:chgData name="Brian Cui" userId="affd9c2201f9a06f" providerId="LiveId" clId="{D95F8275-C86C-4472-A5F4-DCFBF7DB4F4E}"/>
    <pc:docChg chg="custSel addSld delSld modSld modMainMaster">
      <pc:chgData name="Brian Cui" userId="affd9c2201f9a06f" providerId="LiveId" clId="{D95F8275-C86C-4472-A5F4-DCFBF7DB4F4E}" dt="2019-11-23T03:16:10.911" v="1006"/>
      <pc:docMkLst>
        <pc:docMk/>
      </pc:docMkLst>
      <pc:sldChg chg="modTransition">
        <pc:chgData name="Brian Cui" userId="affd9c2201f9a06f" providerId="LiveId" clId="{D95F8275-C86C-4472-A5F4-DCFBF7DB4F4E}" dt="2019-11-23T03:04:45.692" v="732"/>
        <pc:sldMkLst>
          <pc:docMk/>
          <pc:sldMk cId="2404350355" sldId="256"/>
        </pc:sldMkLst>
      </pc:sldChg>
      <pc:sldChg chg="addSp modSp modTransition">
        <pc:chgData name="Brian Cui" userId="affd9c2201f9a06f" providerId="LiveId" clId="{D95F8275-C86C-4472-A5F4-DCFBF7DB4F4E}" dt="2019-11-23T03:13:36.716" v="810" actId="20577"/>
        <pc:sldMkLst>
          <pc:docMk/>
          <pc:sldMk cId="3147776288" sldId="257"/>
        </pc:sldMkLst>
        <pc:spChg chg="add mod">
          <ac:chgData name="Brian Cui" userId="affd9c2201f9a06f" providerId="LiveId" clId="{D95F8275-C86C-4472-A5F4-DCFBF7DB4F4E}" dt="2019-11-23T03:13:36.716" v="810" actId="20577"/>
          <ac:spMkLst>
            <pc:docMk/>
            <pc:sldMk cId="3147776288" sldId="257"/>
            <ac:spMk id="3" creationId="{7CAAA0D9-BDC5-4E6C-86C1-9E4A0EF265FA}"/>
          </ac:spMkLst>
        </pc:spChg>
        <pc:spChg chg="mod">
          <ac:chgData name="Brian Cui" userId="affd9c2201f9a06f" providerId="LiveId" clId="{D95F8275-C86C-4472-A5F4-DCFBF7DB4F4E}" dt="2019-11-23T03:07:21.870" v="789" actId="5793"/>
          <ac:spMkLst>
            <pc:docMk/>
            <pc:sldMk cId="3147776288" sldId="257"/>
            <ac:spMk id="6" creationId="{1C6AEC71-BA98-40DD-891B-F2EF3108E648}"/>
          </ac:spMkLst>
        </pc:spChg>
        <pc:graphicFrameChg chg="mod">
          <ac:chgData name="Brian Cui" userId="affd9c2201f9a06f" providerId="LiveId" clId="{D95F8275-C86C-4472-A5F4-DCFBF7DB4F4E}" dt="2019-11-23T03:01:38.476" v="558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1:38.476" v="558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delSp modSp modTransition">
        <pc:chgData name="Brian Cui" userId="affd9c2201f9a06f" providerId="LiveId" clId="{D95F8275-C86C-4472-A5F4-DCFBF7DB4F4E}" dt="2019-11-23T03:04:45.692" v="732"/>
        <pc:sldMkLst>
          <pc:docMk/>
          <pc:sldMk cId="3838813125" sldId="258"/>
        </pc:sldMkLst>
        <pc:spChg chg="add del mod">
          <ac:chgData name="Brian Cui" userId="affd9c2201f9a06f" providerId="LiveId" clId="{D95F8275-C86C-4472-A5F4-DCFBF7DB4F4E}" dt="2019-11-23T02:43:32.304" v="10" actId="11529"/>
          <ac:spMkLst>
            <pc:docMk/>
            <pc:sldMk cId="3838813125" sldId="258"/>
            <ac:spMk id="8" creationId="{D94242FE-C77A-4F09-B74D-8F786FA2ADB7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9" creationId="{6D35507D-1504-438F-A2AB-0E3417C7CD36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11" creationId="{50AADE3A-428D-4313-9858-7A9462D1B4FD}"/>
          </ac:spMkLst>
        </pc:spChg>
        <pc:picChg chg="add mod">
          <ac:chgData name="Brian Cui" userId="affd9c2201f9a06f" providerId="LiveId" clId="{D95F8275-C86C-4472-A5F4-DCFBF7DB4F4E}" dt="2019-11-23T02:50:00.104" v="179" actId="1038"/>
          <ac:picMkLst>
            <pc:docMk/>
            <pc:sldMk cId="3838813125" sldId="258"/>
            <ac:picMk id="5" creationId="{ECAD752A-4E63-45BC-9F17-B6EDA516D0A0}"/>
          </ac:picMkLst>
        </pc:picChg>
        <pc:picChg chg="add mod">
          <ac:chgData name="Brian Cui" userId="affd9c2201f9a06f" providerId="LiveId" clId="{D95F8275-C86C-4472-A5F4-DCFBF7DB4F4E}" dt="2019-11-23T02:50:03.779" v="180" actId="1076"/>
          <ac:picMkLst>
            <pc:docMk/>
            <pc:sldMk cId="3838813125" sldId="258"/>
            <ac:picMk id="10" creationId="{CDD022A8-079E-422A-A25B-6C78DC9BFF49}"/>
          </ac:picMkLst>
        </pc:picChg>
        <pc:cxnChg chg="add del mod">
          <ac:chgData name="Brian Cui" userId="affd9c2201f9a06f" providerId="LiveId" clId="{D95F8275-C86C-4472-A5F4-DCFBF7DB4F4E}" dt="2019-11-23T02:43:20.470" v="8" actId="478"/>
          <ac:cxnSpMkLst>
            <pc:docMk/>
            <pc:sldMk cId="3838813125" sldId="258"/>
            <ac:cxnSpMk id="7" creationId="{975F0201-CA76-4A64-B49D-3B4F1350D9E4}"/>
          </ac:cxnSpMkLst>
        </pc:cxn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3573685759" sldId="259"/>
        </pc:sldMkLst>
        <pc:spChg chg="mod">
          <ac:chgData name="Brian Cui" userId="affd9c2201f9a06f" providerId="LiveId" clId="{D95F8275-C86C-4472-A5F4-DCFBF7DB4F4E}" dt="2019-11-23T02:44:26.855" v="31" actId="20577"/>
          <ac:spMkLst>
            <pc:docMk/>
            <pc:sldMk cId="3573685759" sldId="259"/>
            <ac:spMk id="2" creationId="{60CEC03D-A0D2-4644-A949-4DEDC4404497}"/>
          </ac:spMkLst>
        </pc:sp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410002226" sldId="260"/>
        </pc:sldMkLst>
        <pc:spChg chg="mod">
          <ac:chgData name="Brian Cui" userId="affd9c2201f9a06f" providerId="LiveId" clId="{D95F8275-C86C-4472-A5F4-DCFBF7DB4F4E}" dt="2019-11-23T02:44:56.822" v="56" actId="20577"/>
          <ac:spMkLst>
            <pc:docMk/>
            <pc:sldMk cId="410002226" sldId="260"/>
            <ac:spMk id="2" creationId="{60370F12-8286-4F26-B90C-4F28A00B9B22}"/>
          </ac:spMkLst>
        </pc:spChg>
      </pc:sldChg>
      <pc:sldChg chg="addSp delSp modSp add modTransition">
        <pc:chgData name="Brian Cui" userId="affd9c2201f9a06f" providerId="LiveId" clId="{D95F8275-C86C-4472-A5F4-DCFBF7DB4F4E}" dt="2019-11-23T03:04:45.692" v="732"/>
        <pc:sldMkLst>
          <pc:docMk/>
          <pc:sldMk cId="4241766552" sldId="261"/>
        </pc:sldMkLst>
        <pc:spChg chg="mod">
          <ac:chgData name="Brian Cui" userId="affd9c2201f9a06f" providerId="LiveId" clId="{D95F8275-C86C-4472-A5F4-DCFBF7DB4F4E}" dt="2019-11-23T02:48:56.451" v="151" actId="20577"/>
          <ac:spMkLst>
            <pc:docMk/>
            <pc:sldMk cId="4241766552" sldId="261"/>
            <ac:spMk id="2" creationId="{3597DA40-E806-4BB1-B24A-0F92D47380CF}"/>
          </ac:spMkLst>
        </pc:spChg>
        <pc:spChg chg="del">
          <ac:chgData name="Brian Cui" userId="affd9c2201f9a06f" providerId="LiveId" clId="{D95F8275-C86C-4472-A5F4-DCFBF7DB4F4E}" dt="2019-11-23T02:47:53.298" v="144"/>
          <ac:spMkLst>
            <pc:docMk/>
            <pc:sldMk cId="4241766552" sldId="261"/>
            <ac:spMk id="3" creationId="{942241B8-E58C-4737-9186-FAA31597C87E}"/>
          </ac:spMkLst>
        </pc:spChg>
        <pc:picChg chg="add mod">
          <ac:chgData name="Brian Cui" userId="affd9c2201f9a06f" providerId="LiveId" clId="{D95F8275-C86C-4472-A5F4-DCFBF7DB4F4E}" dt="2019-11-23T02:48:13.803" v="150" actId="1076"/>
          <ac:picMkLst>
            <pc:docMk/>
            <pc:sldMk cId="4241766552" sldId="261"/>
            <ac:picMk id="5" creationId="{6CC256B6-0961-49D4-B1B6-0DE1943F7F4C}"/>
          </ac:picMkLst>
        </pc:picChg>
      </pc:sldChg>
      <pc:sldChg chg="modSp add modTransition">
        <pc:chgData name="Brian Cui" userId="affd9c2201f9a06f" providerId="LiveId" clId="{D95F8275-C86C-4472-A5F4-DCFBF7DB4F4E}" dt="2019-11-23T03:11:06.217" v="809" actId="20577"/>
        <pc:sldMkLst>
          <pc:docMk/>
          <pc:sldMk cId="1855292479" sldId="262"/>
        </pc:sldMkLst>
        <pc:spChg chg="mod">
          <ac:chgData name="Brian Cui" userId="affd9c2201f9a06f" providerId="LiveId" clId="{D95F8275-C86C-4472-A5F4-DCFBF7DB4F4E}" dt="2019-11-23T03:11:06.217" v="809" actId="20577"/>
          <ac:spMkLst>
            <pc:docMk/>
            <pc:sldMk cId="1855292479" sldId="262"/>
            <ac:spMk id="2" creationId="{4F4B6BAE-EA75-4DFE-A32B-2CD10CE3E294}"/>
          </ac:spMkLst>
        </pc:spChg>
      </pc:sldChg>
      <pc:sldChg chg="addSp delSp modSp add mod modTransition setBg">
        <pc:chgData name="Brian Cui" userId="affd9c2201f9a06f" providerId="LiveId" clId="{D95F8275-C86C-4472-A5F4-DCFBF7DB4F4E}" dt="2019-11-23T03:04:45.692" v="732"/>
        <pc:sldMkLst>
          <pc:docMk/>
          <pc:sldMk cId="2580159588" sldId="263"/>
        </pc:sldMkLst>
        <pc:spChg chg="mod">
          <ac:chgData name="Brian Cui" userId="affd9c2201f9a06f" providerId="LiveId" clId="{D95F8275-C86C-4472-A5F4-DCFBF7DB4F4E}" dt="2019-11-23T02:52:12.021" v="292" actId="14100"/>
          <ac:spMkLst>
            <pc:docMk/>
            <pc:sldMk cId="2580159588" sldId="263"/>
            <ac:spMk id="2" creationId="{01F62F33-3AA7-404C-BE31-B823F69CA697}"/>
          </ac:spMkLst>
        </pc:spChg>
        <pc:spChg chg="del">
          <ac:chgData name="Brian Cui" userId="affd9c2201f9a06f" providerId="LiveId" clId="{D95F8275-C86C-4472-A5F4-DCFBF7DB4F4E}" dt="2019-11-23T02:50:47.586" v="182"/>
          <ac:spMkLst>
            <pc:docMk/>
            <pc:sldMk cId="2580159588" sldId="263"/>
            <ac:spMk id="3" creationId="{80180419-CC11-4ED3-990C-40920CA7AD97}"/>
          </ac:spMkLst>
        </pc:spChg>
        <pc:spChg chg="add mod">
          <ac:chgData name="Brian Cui" userId="affd9c2201f9a06f" providerId="LiveId" clId="{D95F8275-C86C-4472-A5F4-DCFBF7DB4F4E}" dt="2019-11-23T02:52:54.830" v="418" actId="20577"/>
          <ac:spMkLst>
            <pc:docMk/>
            <pc:sldMk cId="2580159588" sldId="263"/>
            <ac:spMk id="9" creationId="{D321ACD1-DEF6-4CF2-AC7C-8F81E7ED6088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2" creationId="{0AB6E427-3F73-4C06-A5D5-AE52C3883B50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4" creationId="{D8C9BDAA-0390-4B39-9B5C-BC95E5120DA4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1" creationId="{F64BBAA4-C62B-4146-B49F-FE4CC4655EE0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5" creationId="{75CF30C0-9394-4459-976E-2AA223FB125F}"/>
          </ac:spMkLst>
        </pc:spChg>
        <pc:picChg chg="add mod">
          <ac:chgData name="Brian Cui" userId="affd9c2201f9a06f" providerId="LiveId" clId="{D95F8275-C86C-4472-A5F4-DCFBF7DB4F4E}" dt="2019-11-23T02:53:11.340" v="419" actId="1076"/>
          <ac:picMkLst>
            <pc:docMk/>
            <pc:sldMk cId="2580159588" sldId="263"/>
            <ac:picMk id="5" creationId="{FDC0E495-87CA-4DE2-8F3F-5A7544354D29}"/>
          </ac:picMkLst>
        </pc:picChg>
        <pc:cxnChg chg="add del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16" creationId="{E04A321A-A039-4720-87B4-66A4210E0D57}"/>
          </ac:cxnSpMkLst>
        </pc:cxnChg>
        <pc:cxnChg chg="add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23" creationId="{EEB57AA8-F021-480C-A9E2-F89913313611}"/>
          </ac:cxnSpMkLst>
        </pc:cxnChg>
      </pc:sldChg>
      <pc:sldChg chg="addSp delSp modSp add modTransition modAnim">
        <pc:chgData name="Brian Cui" userId="affd9c2201f9a06f" providerId="LiveId" clId="{D95F8275-C86C-4472-A5F4-DCFBF7DB4F4E}" dt="2019-11-23T03:16:10.911" v="1006"/>
        <pc:sldMkLst>
          <pc:docMk/>
          <pc:sldMk cId="664721814" sldId="264"/>
        </pc:sldMkLst>
        <pc:spChg chg="del">
          <ac:chgData name="Brian Cui" userId="affd9c2201f9a06f" providerId="LiveId" clId="{D95F8275-C86C-4472-A5F4-DCFBF7DB4F4E}" dt="2019-11-23T03:04:09.853" v="725" actId="478"/>
          <ac:spMkLst>
            <pc:docMk/>
            <pc:sldMk cId="664721814" sldId="264"/>
            <ac:spMk id="2" creationId="{C972DA64-9F6B-4FB1-A6B3-EE01B6D5E014}"/>
          </ac:spMkLst>
        </pc:spChg>
        <pc:spChg chg="del">
          <ac:chgData name="Brian Cui" userId="affd9c2201f9a06f" providerId="LiveId" clId="{D95F8275-C86C-4472-A5F4-DCFBF7DB4F4E}" dt="2019-11-23T03:03:38.574" v="719" actId="478"/>
          <ac:spMkLst>
            <pc:docMk/>
            <pc:sldMk cId="664721814" sldId="264"/>
            <ac:spMk id="3" creationId="{7CAAA0D9-BDC5-4E6C-86C1-9E4A0EF265FA}"/>
          </ac:spMkLst>
        </pc:spChg>
        <pc:spChg chg="del">
          <ac:chgData name="Brian Cui" userId="affd9c2201f9a06f" providerId="LiveId" clId="{D95F8275-C86C-4472-A5F4-DCFBF7DB4F4E}" dt="2019-11-23T03:03:48.200" v="721" actId="478"/>
          <ac:spMkLst>
            <pc:docMk/>
            <pc:sldMk cId="664721814" sldId="264"/>
            <ac:spMk id="6" creationId="{1C6AEC71-BA98-40DD-891B-F2EF3108E648}"/>
          </ac:spMkLst>
        </pc:spChg>
        <pc:spChg chg="add del mod">
          <ac:chgData name="Brian Cui" userId="affd9c2201f9a06f" providerId="LiveId" clId="{D95F8275-C86C-4472-A5F4-DCFBF7DB4F4E}" dt="2019-11-23T03:04:12.364" v="726" actId="478"/>
          <ac:spMkLst>
            <pc:docMk/>
            <pc:sldMk cId="664721814" sldId="264"/>
            <ac:spMk id="7" creationId="{2DDB7CA5-F426-4979-A08E-F257806EF167}"/>
          </ac:spMkLst>
        </pc:spChg>
        <pc:spChg chg="add mod">
          <ac:chgData name="Brian Cui" userId="affd9c2201f9a06f" providerId="LiveId" clId="{D95F8275-C86C-4472-A5F4-DCFBF7DB4F4E}" dt="2019-11-23T03:06:01.289" v="748" actId="14100"/>
          <ac:spMkLst>
            <pc:docMk/>
            <pc:sldMk cId="664721814" sldId="264"/>
            <ac:spMk id="8" creationId="{DE8EE4C0-C549-46E0-BFDF-F87485438A24}"/>
          </ac:spMkLst>
        </pc:spChg>
        <pc:spChg chg="add mod">
          <ac:chgData name="Brian Cui" userId="affd9c2201f9a06f" providerId="LiveId" clId="{D95F8275-C86C-4472-A5F4-DCFBF7DB4F4E}" dt="2019-11-23T03:14:53.528" v="938" actId="1076"/>
          <ac:spMkLst>
            <pc:docMk/>
            <pc:sldMk cId="664721814" sldId="264"/>
            <ac:spMk id="9" creationId="{EC13531D-9138-4D29-B72D-8CDC25D59F26}"/>
          </ac:spMkLst>
        </pc:spChg>
        <pc:spChg chg="add mod">
          <ac:chgData name="Brian Cui" userId="affd9c2201f9a06f" providerId="LiveId" clId="{D95F8275-C86C-4472-A5F4-DCFBF7DB4F4E}" dt="2019-11-23T03:15:50.385" v="1001" actId="1076"/>
          <ac:spMkLst>
            <pc:docMk/>
            <pc:sldMk cId="664721814" sldId="264"/>
            <ac:spMk id="10" creationId="{C9B88179-C137-4265-A009-C0C72B940563}"/>
          </ac:spMkLst>
        </pc:spChg>
        <pc:graphicFrameChg chg="mod">
          <ac:chgData name="Brian Cui" userId="affd9c2201f9a06f" providerId="LiveId" clId="{D95F8275-C86C-4472-A5F4-DCFBF7DB4F4E}" dt="2019-11-23T03:04:18.545" v="727" actId="1076"/>
          <ac:graphicFrameMkLst>
            <pc:docMk/>
            <pc:sldMk cId="664721814" sldId="264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5:23.918" v="739" actId="1076"/>
          <ac:picMkLst>
            <pc:docMk/>
            <pc:sldMk cId="664721814" sldId="264"/>
            <ac:picMk id="1026" creationId="{900EE8A2-1EBA-4557-97A6-6C59495C5CAC}"/>
          </ac:picMkLst>
        </pc:picChg>
      </pc:sldChg>
      <pc:sldChg chg="add del">
        <pc:chgData name="Brian Cui" userId="affd9c2201f9a06f" providerId="LiveId" clId="{D95F8275-C86C-4472-A5F4-DCFBF7DB4F4E}" dt="2019-11-23T03:06:20.153" v="750"/>
        <pc:sldMkLst>
          <pc:docMk/>
          <pc:sldMk cId="2624223576" sldId="265"/>
        </pc:sldMkLst>
      </pc:sldChg>
      <pc:sldMasterChg chg="modTransition modSldLayout">
        <pc:chgData name="Brian Cui" userId="affd9c2201f9a06f" providerId="LiveId" clId="{D95F8275-C86C-4472-A5F4-DCFBF7DB4F4E}" dt="2019-11-23T03:04:45.692" v="732"/>
        <pc:sldMasterMkLst>
          <pc:docMk/>
          <pc:sldMasterMk cId="4200980805" sldId="2147483660"/>
        </pc:sldMasterMkLst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214008113" sldId="2147483661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584466721" sldId="2147483662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905184866" sldId="2147483663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739595347" sldId="2147483664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147865334" sldId="2147483665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20013155" sldId="2147483666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360097640" sldId="2147483667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04421304" sldId="2147483668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115352369" sldId="2147483669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07962581" sldId="2147483670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68132569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6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8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9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2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8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22715/when-to-use-linkedlist-over-arraylist-in-java?noredirect=1&amp;lq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B682E-6E3A-476E-B6E1-4EB7F2C8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0" b="1929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7FE5E-31B3-4C16-BB9E-D8A8A63C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Applications of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6138A-E554-4FFF-A8D3-91F5AB1A0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CSC 143</a:t>
            </a:r>
            <a:br>
              <a:rPr lang="en-US" sz="150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Brian Cui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8B46-62FB-433C-B5F1-3749484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+ Linked List: Not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9AE2-875F-4D82-89ED-8F91228C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8619" cy="3760891"/>
          </a:xfrm>
        </p:spPr>
        <p:txBody>
          <a:bodyPr/>
          <a:lstStyle/>
          <a:p>
            <a:r>
              <a:rPr lang="en-US" dirty="0"/>
              <a:t>Linked List nodes can be stored physically far apart and are harder to cache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86B389-E692-4450-A112-70BF56FC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20" y="2196912"/>
            <a:ext cx="5819160" cy="3153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86596-5E5E-458D-84F7-F90E907C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96" y="5472042"/>
            <a:ext cx="5296940" cy="320024"/>
          </a:xfrm>
          <a:prstGeom prst="rect">
            <a:avLst/>
          </a:prstGeom>
        </p:spPr>
      </p:pic>
      <p:pic>
        <p:nvPicPr>
          <p:cNvPr id="12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13EE87-6CC9-4595-ADBE-1C5C696DA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1228705" y="3429000"/>
            <a:ext cx="3445652" cy="2721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46AC2B-819A-43BE-BD97-0CD4B5DBA036}"/>
              </a:ext>
            </a:extLst>
          </p:cNvPr>
          <p:cNvSpPr/>
          <p:nvPr/>
        </p:nvSpPr>
        <p:spPr>
          <a:xfrm>
            <a:off x="3779231" y="4744995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07A3B-4515-4DE3-AB02-C21A7C210699}"/>
              </a:ext>
            </a:extLst>
          </p:cNvPr>
          <p:cNvSpPr/>
          <p:nvPr/>
        </p:nvSpPr>
        <p:spPr>
          <a:xfrm>
            <a:off x="3779230" y="3482547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D6C16-C409-476C-8B3F-B971816FAB89}"/>
              </a:ext>
            </a:extLst>
          </p:cNvPr>
          <p:cNvSpPr/>
          <p:nvPr/>
        </p:nvSpPr>
        <p:spPr>
          <a:xfrm>
            <a:off x="3779229" y="5880896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0750D-07AA-4BFB-A883-38AB25AE0CE3}"/>
              </a:ext>
            </a:extLst>
          </p:cNvPr>
          <p:cNvSpPr/>
          <p:nvPr/>
        </p:nvSpPr>
        <p:spPr>
          <a:xfrm>
            <a:off x="3779228" y="3727623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BFA75-92C0-4DC4-8C3C-A97D6DAC9664}"/>
              </a:ext>
            </a:extLst>
          </p:cNvPr>
          <p:cNvSpPr/>
          <p:nvPr/>
        </p:nvSpPr>
        <p:spPr>
          <a:xfrm>
            <a:off x="7318459" y="5852033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991B-1CC7-455A-9178-095EEDEFB7C5}"/>
              </a:ext>
            </a:extLst>
          </p:cNvPr>
          <p:cNvSpPr/>
          <p:nvPr/>
        </p:nvSpPr>
        <p:spPr>
          <a:xfrm>
            <a:off x="8095854" y="5852032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2B07B8-FF18-4405-AF14-C6D23ADE1D0C}"/>
              </a:ext>
            </a:extLst>
          </p:cNvPr>
          <p:cNvSpPr/>
          <p:nvPr/>
        </p:nvSpPr>
        <p:spPr>
          <a:xfrm>
            <a:off x="8873249" y="5852031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5BE1E-071E-423A-B4A6-74492972E971}"/>
              </a:ext>
            </a:extLst>
          </p:cNvPr>
          <p:cNvSpPr/>
          <p:nvPr/>
        </p:nvSpPr>
        <p:spPr>
          <a:xfrm>
            <a:off x="9650644" y="5852030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856-EB21-4B92-AB6B-34EB76A8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970785" cy="1450757"/>
          </a:xfrm>
        </p:spPr>
        <p:txBody>
          <a:bodyPr/>
          <a:lstStyle/>
          <a:p>
            <a:r>
              <a:rPr lang="en-US" sz="4400" dirty="0"/>
              <a:t>Linked List</a:t>
            </a:r>
            <a:br>
              <a:rPr lang="en-US" dirty="0"/>
            </a:br>
            <a:r>
              <a:rPr lang="en-US" dirty="0"/>
              <a:t>Considered Harmful?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EB39-EC4A-46B7-AA8D-7B89A99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8733"/>
            <a:ext cx="5142882" cy="3760891"/>
          </a:xfrm>
        </p:spPr>
        <p:txBody>
          <a:bodyPr/>
          <a:lstStyle/>
          <a:p>
            <a:r>
              <a:rPr lang="en-US" dirty="0"/>
              <a:t>Linked Lists are not only cache-unfriendly, but they incur overhead:</a:t>
            </a:r>
          </a:p>
          <a:p>
            <a:pPr lvl="1"/>
            <a:r>
              <a:rPr lang="en-US" b="1" dirty="0"/>
              <a:t>Object</a:t>
            </a:r>
            <a:r>
              <a:rPr lang="en-US" dirty="0"/>
              <a:t> overhead: header for </a:t>
            </a:r>
            <a:r>
              <a:rPr lang="en-US" b="1" dirty="0"/>
              <a:t>every</a:t>
            </a:r>
            <a:r>
              <a:rPr lang="en-US" dirty="0"/>
              <a:t> node contains references to class + methods</a:t>
            </a:r>
          </a:p>
          <a:p>
            <a:pPr lvl="1"/>
            <a:r>
              <a:rPr lang="en-US" b="1" dirty="0"/>
              <a:t>Allocation</a:t>
            </a:r>
            <a:r>
              <a:rPr lang="en-US" dirty="0"/>
              <a:t> overhead: every insertion requires scanning the Heap for free space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367A1-6294-4344-9597-D27BFA0A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r="5259" b="2683"/>
          <a:stretch/>
        </p:blipFill>
        <p:spPr>
          <a:xfrm>
            <a:off x="1544600" y="4424184"/>
            <a:ext cx="4343395" cy="243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194F8-1C95-4FB5-81C6-939186A2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19" y="971137"/>
            <a:ext cx="4708155" cy="4782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589A0-A212-4873-B7FD-17627F0A45A3}"/>
              </a:ext>
            </a:extLst>
          </p:cNvPr>
          <p:cNvSpPr txBox="1"/>
          <p:nvPr/>
        </p:nvSpPr>
        <p:spPr>
          <a:xfrm>
            <a:off x="7590755" y="5754024"/>
            <a:ext cx="406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LinkedList vs.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ArrayList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Reading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41FE-2B27-4D0B-A4E0-A624A317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in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9347-50CD-40EA-BAF4-E698F459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20277" cy="3760891"/>
          </a:xfrm>
        </p:spPr>
        <p:txBody>
          <a:bodyPr/>
          <a:lstStyle/>
          <a:p>
            <a:r>
              <a:rPr lang="en-US" dirty="0"/>
              <a:t>Linked Lists are excellent for connecting a sequence of objects that are by nature separately stored.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6ED07D-5207-43EA-9DA6-3105E9E8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7" y="448712"/>
            <a:ext cx="4392871" cy="561089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0ACDEDBE-3783-445F-BA4C-A3F0BDE9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6" y="3106809"/>
            <a:ext cx="4749058" cy="2762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DBD0B-64CD-42A9-9DEC-CE4338E1DFBD}"/>
              </a:ext>
            </a:extLst>
          </p:cNvPr>
          <p:cNvSpPr txBox="1"/>
          <p:nvPr/>
        </p:nvSpPr>
        <p:spPr>
          <a:xfrm>
            <a:off x="2277882" y="5874940"/>
            <a:ext cx="401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Process list: every process has a unique PID</a:t>
            </a:r>
          </a:p>
        </p:txBody>
      </p:sp>
      <p:pic>
        <p:nvPicPr>
          <p:cNvPr id="1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09B8231-CD77-4A96-831E-CEC2EEB9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8" y="3100961"/>
            <a:ext cx="4828519" cy="1593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5F27C42-B5EE-44BC-8D1C-30CB0946720F}"/>
              </a:ext>
            </a:extLst>
          </p:cNvPr>
          <p:cNvSpPr/>
          <p:nvPr/>
        </p:nvSpPr>
        <p:spPr>
          <a:xfrm>
            <a:off x="5063615" y="4626370"/>
            <a:ext cx="3033585" cy="988541"/>
          </a:xfrm>
          <a:prstGeom prst="wedgeRectCallout">
            <a:avLst>
              <a:gd name="adj1" fmla="val 58902"/>
              <a:gd name="adj2" fmla="val -4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O(1) in-place insertion and deletion with no copying</a:t>
            </a:r>
          </a:p>
        </p:txBody>
      </p:sp>
    </p:spTree>
    <p:extLst>
      <p:ext uri="{BB962C8B-B14F-4D97-AF65-F5344CB8AC3E}">
        <p14:creationId xmlns:p14="http://schemas.microsoft.com/office/powerpoint/2010/main" val="391026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860-7E4B-4ED1-8D51-710200A5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457359" cy="1450757"/>
          </a:xfrm>
        </p:spPr>
        <p:txBody>
          <a:bodyPr>
            <a:normAutofit/>
          </a:bodyPr>
          <a:lstStyle/>
          <a:p>
            <a:r>
              <a:rPr lang="en-US" sz="3600" b="1" dirty="0"/>
              <a:t>OS Multitasking:</a:t>
            </a:r>
            <a:br>
              <a:rPr lang="en-US" sz="4400" dirty="0"/>
            </a:br>
            <a:r>
              <a:rPr lang="en-US" sz="4400" dirty="0"/>
              <a:t>Processes as Trees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134F707-96B3-4F42-A97D-F3F83E510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0"/>
            <a:ext cx="623454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2FC7B-C353-4DE7-8E71-E6E1D9793633}"/>
              </a:ext>
            </a:extLst>
          </p:cNvPr>
          <p:cNvSpPr txBox="1"/>
          <p:nvPr/>
        </p:nvSpPr>
        <p:spPr>
          <a:xfrm>
            <a:off x="1097280" y="2033516"/>
            <a:ext cx="4505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OS process can spawn </a:t>
            </a:r>
            <a:r>
              <a:rPr lang="en-US" sz="2400" i="1" dirty="0"/>
              <a:t>child processes.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 turn,</a:t>
            </a:r>
            <a:r>
              <a:rPr lang="en-US" sz="2400" dirty="0"/>
              <a:t> they may spawn child processes of their own.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have their own main thread and memory.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kill their children (!)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abandon their children (!)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6124-6CDA-4C39-8877-659FCB456A69}"/>
              </a:ext>
            </a:extLst>
          </p:cNvPr>
          <p:cNvSpPr txBox="1"/>
          <p:nvPr/>
        </p:nvSpPr>
        <p:spPr>
          <a:xfrm>
            <a:off x="4333701" y="11550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pstree</a:t>
            </a:r>
            <a:r>
              <a:rPr lang="en-US" i="1" dirty="0"/>
              <a:t> in Unix</a:t>
            </a:r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7A4ED4B-EC6C-465C-96DD-981F540F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120648"/>
            <a:ext cx="6234545" cy="37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9C1-836A-4819-B766-77E2BDA7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1450757"/>
          </a:xfrm>
        </p:spPr>
        <p:txBody>
          <a:bodyPr/>
          <a:lstStyle/>
          <a:p>
            <a:r>
              <a:rPr lang="en-US" dirty="0"/>
              <a:t>Trees as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0B41-11A4-410A-B73B-19DE1DC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78" y="1989644"/>
            <a:ext cx="4846320" cy="2063105"/>
          </a:xfrm>
        </p:spPr>
        <p:txBody>
          <a:bodyPr/>
          <a:lstStyle/>
          <a:p>
            <a:r>
              <a:rPr lang="en-US" dirty="0"/>
              <a:t>HTML (Hyper-Text Markup Language) describes the structure of webpages</a:t>
            </a:r>
          </a:p>
          <a:p>
            <a:pPr lvl="1"/>
            <a:r>
              <a:rPr lang="en-US" dirty="0"/>
              <a:t>Leaf nodes (text, images) provide content</a:t>
            </a:r>
          </a:p>
          <a:p>
            <a:pPr lvl="1"/>
            <a:r>
              <a:rPr lang="en-US" dirty="0"/>
              <a:t>Parent nodes provide context to children (</a:t>
            </a:r>
            <a:r>
              <a:rPr lang="en-US" b="1" dirty="0"/>
              <a:t>styling</a:t>
            </a:r>
            <a:r>
              <a:rPr lang="en-US" dirty="0"/>
              <a:t>, positioning, </a:t>
            </a:r>
            <a:r>
              <a:rPr lang="en-US" u="sng" dirty="0">
                <a:solidFill>
                  <a:srgbClr val="00B0F0"/>
                </a:solidFill>
              </a:rPr>
              <a:t>links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5567-6CF4-49DB-9A89-AC3E6914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5"/>
          <a:stretch/>
        </p:blipFill>
        <p:spPr>
          <a:xfrm>
            <a:off x="6410153" y="0"/>
            <a:ext cx="57818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948EB-A29D-4CD7-94CA-03AD4CAF6B8B}"/>
              </a:ext>
            </a:extLst>
          </p:cNvPr>
          <p:cNvSpPr txBox="1"/>
          <p:nvPr/>
        </p:nvSpPr>
        <p:spPr>
          <a:xfrm>
            <a:off x="1016403" y="4335778"/>
            <a:ext cx="523667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Observe</a:t>
            </a:r>
            <a:r>
              <a:rPr lang="en-US" sz="2000" dirty="0"/>
              <a:t>: nodes may have any number of children, to any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Nodes can be parents of their own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Path to leaf </a:t>
            </a:r>
            <a:r>
              <a:rPr lang="en-US" sz="2000" dirty="0"/>
              <a:t>gives context to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for reusability and extensibility, e.g. a </a:t>
            </a:r>
            <a:r>
              <a:rPr lang="en-US" sz="2000" b="1" u="sng" dirty="0">
                <a:solidFill>
                  <a:srgbClr val="00B0F0"/>
                </a:solidFill>
              </a:rPr>
              <a:t>bold link</a:t>
            </a:r>
            <a:r>
              <a:rPr lang="en-US" sz="2000" dirty="0"/>
              <a:t> described by parent chain &lt;b&gt; &lt;a&gt;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244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English is a Tree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Nodes are entities (subject, object, verb)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Leaves are words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English is recursive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Verb phrase can have verb phrase, …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Sentences can contain sentences?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7EDCECD-8831-4BBC-B8CA-C510B036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92" y="336894"/>
            <a:ext cx="7753149" cy="61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Programming Languages are Trees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Expressions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Expressions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Operators</a:t>
            </a:r>
            <a:r>
              <a:rPr lang="en-US" sz="2200" dirty="0">
                <a:solidFill>
                  <a:srgbClr val="FFFFFF"/>
                </a:solidFill>
              </a:rPr>
              <a:t> + and </a:t>
            </a:r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a, b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may be </a:t>
            </a:r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(recursive)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61C686-0D1A-4CDD-8955-49B9589B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7" y="227093"/>
            <a:ext cx="7649000" cy="640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23195-20C2-4E77-BECC-1B9A4144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89" y="152116"/>
            <a:ext cx="6401355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Trees as Filesystems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84844" cy="3871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File Systems track directories and files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Directories are parent nodes</a:t>
            </a:r>
          </a:p>
          <a:p>
            <a:pPr lvl="2"/>
            <a:r>
              <a:rPr lang="en-US" sz="1700" dirty="0">
                <a:solidFill>
                  <a:srgbClr val="FFFFFF"/>
                </a:solidFill>
              </a:rPr>
              <a:t>May also be leaf nodes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Files are leaf nodes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Git </a:t>
            </a:r>
            <a:r>
              <a:rPr lang="en-US" sz="2400" dirty="0">
                <a:solidFill>
                  <a:srgbClr val="FFFFFF"/>
                </a:solidFill>
              </a:rPr>
              <a:t>is also tree-like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Commits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Actually, a graph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AB5E76-EA89-44D7-BD5D-94E9A211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63" y="905984"/>
            <a:ext cx="7868208" cy="5237276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15DA1C64-5D25-4D09-BD4B-AE5288C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66" y="1829527"/>
            <a:ext cx="6389202" cy="339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5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Graphs in Networking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9330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Internet is composed of several devices and routers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Endpoint devices (phones, laptops, etc) are like tree leaves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Middle "parent" nodes are routers that determine "one-hop" pathing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93733-C2B1-40AF-ADA7-42C49511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55" r="6" b="214"/>
          <a:stretch/>
        </p:blipFill>
        <p:spPr>
          <a:xfrm>
            <a:off x="4746257" y="118870"/>
            <a:ext cx="6040100" cy="662026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D8D4C3-2FCF-4554-B78C-75E0D416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45" y="0"/>
            <a:ext cx="5939012" cy="7005958"/>
          </a:xfrm>
          <a:prstGeom prst="rect">
            <a:avLst/>
          </a:prstGeom>
        </p:spPr>
      </p:pic>
      <p:pic>
        <p:nvPicPr>
          <p:cNvPr id="6" name="Picture 5" descr="A picture containing small, table, green, young&#10;&#10;Description automatically generated">
            <a:extLst>
              <a:ext uri="{FF2B5EF4-FFF2-40B4-BE49-F238E27FC236}">
                <a16:creationId xmlns:a16="http://schemas.microsoft.com/office/drawing/2014/main" id="{A6B3FA9D-D62F-42A3-96FE-A8A6BD3E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10" y="830501"/>
            <a:ext cx="7589514" cy="5344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3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C2526-13E7-466F-8F3C-46F2954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Graphs, IRL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A9FF-7856-42FC-A0D0-8B8212C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7949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Maps model the real world as graphs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Destinations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Streets are edges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"Cost of Travel" (time) is the cost of each edge</a:t>
            </a:r>
          </a:p>
          <a:p>
            <a:r>
              <a:rPr lang="en-US" sz="2600" b="1" dirty="0">
                <a:solidFill>
                  <a:srgbClr val="FFFFFF"/>
                </a:solidFill>
              </a:rPr>
              <a:t>Dijkstra's Algorithm</a:t>
            </a:r>
            <a:r>
              <a:rPr lang="en-US" sz="2600" dirty="0">
                <a:solidFill>
                  <a:srgbClr val="FFFFFF"/>
                </a:solidFill>
              </a:rPr>
              <a:t>, plus heuristics (A*)</a:t>
            </a:r>
            <a:endParaRPr lang="en-US" sz="2600" b="1" dirty="0">
              <a:solidFill>
                <a:srgbClr val="FFFFFF"/>
              </a:solidFill>
            </a:endParaRPr>
          </a:p>
          <a:p>
            <a:pPr lvl="1"/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F4EB-7E07-43EF-B60D-7BFB25C68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14B5FF-7E34-4AE7-AA7B-B9ACA48ADC2D}"/>
              </a:ext>
            </a:extLst>
          </p:cNvPr>
          <p:cNvSpPr/>
          <p:nvPr/>
        </p:nvSpPr>
        <p:spPr>
          <a:xfrm rot="12180850">
            <a:off x="8784108" y="2705101"/>
            <a:ext cx="2432533" cy="36576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FB022A0-A7F4-4990-879F-53A77EAD3487}"/>
              </a:ext>
            </a:extLst>
          </p:cNvPr>
          <p:cNvSpPr/>
          <p:nvPr/>
        </p:nvSpPr>
        <p:spPr>
          <a:xfrm>
            <a:off x="9208114" y="516835"/>
            <a:ext cx="2595265" cy="1455420"/>
          </a:xfrm>
          <a:prstGeom prst="wedgeRectCallout">
            <a:avLst>
              <a:gd name="adj1" fmla="val -37183"/>
              <a:gd name="adj2" fmla="val 906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"Airplane distance" heuristic gives extra preference towards edges in the right direction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4C25B1D-56F5-4C57-A978-52C6FC431642}"/>
              </a:ext>
            </a:extLst>
          </p:cNvPr>
          <p:cNvSpPr/>
          <p:nvPr/>
        </p:nvSpPr>
        <p:spPr>
          <a:xfrm>
            <a:off x="6503693" y="4381501"/>
            <a:ext cx="2381921" cy="2020620"/>
          </a:xfrm>
          <a:prstGeom prst="wedgeRectCallout">
            <a:avLst>
              <a:gd name="adj1" fmla="val 110210"/>
              <a:gd name="adj2" fmla="val 1004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Heuristics penalize edges that are the wrong direction, guide pathfinding away from wasting time</a:t>
            </a:r>
          </a:p>
        </p:txBody>
      </p:sp>
    </p:spTree>
    <p:extLst>
      <p:ext uri="{BB962C8B-B14F-4D97-AF65-F5344CB8AC3E}">
        <p14:creationId xmlns:p14="http://schemas.microsoft.com/office/powerpoint/2010/main" val="117832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</p:spTree>
    <p:extLst>
      <p:ext uri="{BB962C8B-B14F-4D97-AF65-F5344CB8AC3E}">
        <p14:creationId xmlns:p14="http://schemas.microsoft.com/office/powerpoint/2010/main" val="383881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DBC03FB-9554-4D06-9AD2-85C71BDDFFD2}"/>
              </a:ext>
            </a:extLst>
          </p:cNvPr>
          <p:cNvSpPr txBox="1"/>
          <p:nvPr/>
        </p:nvSpPr>
        <p:spPr>
          <a:xfrm>
            <a:off x="6675120" y="403860"/>
            <a:ext cx="5303520" cy="573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EC03D-A0D2-4644-A949-4DEDC440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State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B68B-83B3-430F-979B-3F96C311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071110" cy="426973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Graphs can be used to model </a:t>
            </a:r>
            <a:r>
              <a:rPr lang="en-US" sz="2800" i="1" dirty="0"/>
              <a:t>state</a:t>
            </a:r>
            <a:r>
              <a:rPr lang="en-US" sz="2800" dirty="0"/>
              <a:t> and </a:t>
            </a:r>
            <a:r>
              <a:rPr lang="en-US" sz="2800" i="1" dirty="0"/>
              <a:t>transitions </a:t>
            </a:r>
            <a:r>
              <a:rPr lang="en-US" sz="2800" dirty="0"/>
              <a:t>for AI</a:t>
            </a:r>
          </a:p>
          <a:p>
            <a:pPr lvl="1"/>
            <a:r>
              <a:rPr lang="en-US" sz="2600" i="1" dirty="0"/>
              <a:t>State </a:t>
            </a:r>
            <a:r>
              <a:rPr lang="en-US" sz="2600" dirty="0"/>
              <a:t>is like variables in an Object</a:t>
            </a:r>
          </a:p>
          <a:p>
            <a:pPr lvl="2"/>
            <a:r>
              <a:rPr lang="en-US" sz="2100" i="1" dirty="0"/>
              <a:t>The observed world are graph nodes</a:t>
            </a:r>
          </a:p>
          <a:p>
            <a:pPr lvl="1"/>
            <a:r>
              <a:rPr lang="en-US" sz="2600" i="1" dirty="0"/>
              <a:t>Transitions</a:t>
            </a:r>
            <a:r>
              <a:rPr lang="en-US" sz="2600" dirty="0"/>
              <a:t> are like method invocations that change state</a:t>
            </a:r>
          </a:p>
          <a:p>
            <a:pPr lvl="2"/>
            <a:r>
              <a:rPr lang="en-US" sz="2300" i="1" dirty="0"/>
              <a:t>The actions of a robot are edges</a:t>
            </a:r>
          </a:p>
          <a:p>
            <a:r>
              <a:rPr lang="en-US" sz="3000" dirty="0"/>
              <a:t>Graph search algorithms allow robots to find </a:t>
            </a:r>
            <a:r>
              <a:rPr lang="en-US" sz="3000" b="1" dirty="0"/>
              <a:t>paths</a:t>
            </a:r>
            <a:r>
              <a:rPr lang="en-US" sz="3000" dirty="0"/>
              <a:t> to </a:t>
            </a:r>
            <a:r>
              <a:rPr lang="en-US" sz="3000" b="1" dirty="0"/>
              <a:t>goals</a:t>
            </a:r>
          </a:p>
          <a:p>
            <a:pPr lvl="1"/>
            <a:r>
              <a:rPr lang="en-US" sz="2800" dirty="0"/>
              <a:t>Remember </a:t>
            </a:r>
            <a:r>
              <a:rPr lang="en-US" sz="2800" dirty="0">
                <a:latin typeface="Consolas" panose="020B0609020204030204" pitchFamily="49" charset="0"/>
              </a:rPr>
              <a:t>path(…)</a:t>
            </a:r>
            <a:r>
              <a:rPr lang="en-US" sz="2800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453CD1-D64C-447A-A869-CAD95FB760BD}"/>
              </a:ext>
            </a:extLst>
          </p:cNvPr>
          <p:cNvGrpSpPr/>
          <p:nvPr/>
        </p:nvGrpSpPr>
        <p:grpSpPr>
          <a:xfrm>
            <a:off x="6777990" y="552450"/>
            <a:ext cx="4876800" cy="5410200"/>
            <a:chOff x="7086600" y="1219200"/>
            <a:chExt cx="4876800" cy="541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9645-3772-4550-9DC9-AE87CA4D5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FB1BC3-33B1-446F-B825-8BC4B7ED3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293750-C5D1-4ED2-928A-C7E0CA73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B123AF6E-2418-40A9-AD28-BAF46EFF7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5283B67B-6FBC-4347-9303-AF4D97FB9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F18BFA-7806-4F60-8E13-B19A00EC64D4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7B881D1-0571-492D-A044-4ADD6A5B87C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0BAB1D-FB28-40B2-9185-85CFF8325BC1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FE4B53-714C-49E1-93DB-6706666C36CC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B516C38-D561-4FAD-9095-8DB64D9C0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064946-F52C-495D-9342-66EB659DDF4F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0F4B39-3592-48C9-93BA-2B04820535BF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BC7F267-614C-4C05-ABDE-0ABAB2FBE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5BDCA89-D196-4E06-AA17-87D5A745106F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697491FC-1407-400E-B188-2B6EEF74F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E71F7AE-008E-44B4-A0D8-20E6EF9EF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7E2D076-8231-4EBB-820E-BEF40C286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F45D9D3-4F25-47DB-9E61-4D3FDDF1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0E84912-EA56-4D5A-885A-A00A92B55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F5905-BB07-47F4-B2B6-14A3BC882725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D3D068F-3484-4A4C-A291-6F5026645B37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A75E281-01D3-428D-A27B-56A0ED40A9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A0EB43-0FCB-4F16-B102-6E870F8905E6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F713B8-AA14-4F28-AC5E-62F034C418DF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C919872-5CAB-4FC3-B5CC-3577D874F8E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9B5B2C-655D-42FE-8DBD-17EB3A5D7433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0064FFE-ED74-4E6B-8D23-6469215FA959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577E3C9-98A4-41CC-AB4B-A08B326C659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DA86913-B023-4540-B308-E7FB879D510E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50" name="Line 14">
                <a:extLst>
                  <a:ext uri="{FF2B5EF4-FFF2-40B4-BE49-F238E27FC236}">
                    <a16:creationId xmlns:a16="http://schemas.microsoft.com/office/drawing/2014/main" id="{DFF93C79-6841-4599-95D4-80C7692D2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14">
                <a:extLst>
                  <a:ext uri="{FF2B5EF4-FFF2-40B4-BE49-F238E27FC236}">
                    <a16:creationId xmlns:a16="http://schemas.microsoft.com/office/drawing/2014/main" id="{97B85B22-E3E6-4EEC-85F3-40C10AB2C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14">
                <a:extLst>
                  <a:ext uri="{FF2B5EF4-FFF2-40B4-BE49-F238E27FC236}">
                    <a16:creationId xmlns:a16="http://schemas.microsoft.com/office/drawing/2014/main" id="{F688DA61-22D2-430A-808B-27A7904D8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53805A78-CC53-40FA-883D-B85FB87E6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83FC09-2F40-4489-A3ED-0F00A8860E4C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16A5F0-8CCA-4728-BB97-FC04B7F69CE7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03905EC-2931-4D6A-9E88-DA8BD4602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56EA31-048F-4F5A-B25C-C3BFD4AE6B0A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66A91D0-B23B-48F2-B816-E8E91126993F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2B3E2EA-345B-4AE5-BCA0-E296317DE84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9FBB53C-ABA2-4230-BFC7-CE01A9845EAE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677F06-A1E9-4647-A47D-8EBAB7A8AAF1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00F2A86-ADC9-45E5-8C08-DE8F8A5E57F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6E73B21-8AC9-4156-97EE-A78347822F48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464E93A2-35B1-4563-AD5A-BF125CC46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Line 14">
                <a:extLst>
                  <a:ext uri="{FF2B5EF4-FFF2-40B4-BE49-F238E27FC236}">
                    <a16:creationId xmlns:a16="http://schemas.microsoft.com/office/drawing/2014/main" id="{C7A4A749-6173-4750-8C65-6C7B69525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7B0325A5-1AB7-4B7C-8EE3-5A43A5ED1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14">
                <a:extLst>
                  <a:ext uri="{FF2B5EF4-FFF2-40B4-BE49-F238E27FC236}">
                    <a16:creationId xmlns:a16="http://schemas.microsoft.com/office/drawing/2014/main" id="{0F5517B4-BF0E-446C-9823-EE8BBEC8E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263F7708-21D3-4EA3-B460-F4D47B350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06B50AB4-9B87-4EC8-8B8A-52C30E17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A58F5D23-1AB2-41A2-AE37-3952C4219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A657C379-67E3-47A6-8A14-3F679F33E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849AC79E-5CA7-4DBF-A764-EA9D2EC09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F010617E-FE4D-4BEA-90D8-8B03A7D62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436AB6FA-795E-45B2-8CA8-3CC567143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2889F468-AF1A-4370-A35B-64371DD2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BE04535F-0DCF-4BB7-9FE3-24D5ED4BF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82A2CD87-F781-47E0-82DE-3D843273C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BACF699A-9636-4EB1-96B8-61C8B3AAC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F21E5628-B642-42B7-B68F-7D33198F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02398247-82CC-482A-9466-87D3B630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B0E298B7-FD5E-4A3F-8E3B-8C1B0CDBF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B3E31890-6B10-4FA6-92BF-5A189EE6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040" y="452718"/>
            <a:ext cx="4389500" cy="247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550B16-F1D9-4BE0-A881-7A7EE7DC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40" y="3106243"/>
            <a:ext cx="4327591" cy="337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0F12-8286-4F26-B90C-4F28A00B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/>
          <a:lstStyle/>
          <a:p>
            <a:r>
              <a:rPr lang="en-US" sz="4000" b="1" dirty="0"/>
              <a:t>Aside: </a:t>
            </a:r>
            <a:r>
              <a:rPr lang="en-US" dirty="0"/>
              <a:t>AI vs. 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1ED4-63C2-402A-9DB7-5EA3617B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29100" cy="409447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Contrary to what the media believes,</a:t>
            </a:r>
            <a:br>
              <a:rPr lang="en-US" sz="1800" dirty="0"/>
            </a:br>
            <a:br>
              <a:rPr lang="en-US" sz="1800" dirty="0"/>
            </a:br>
            <a:r>
              <a:rPr lang="en-US" b="1" dirty="0"/>
              <a:t>AI</a:t>
            </a:r>
            <a:r>
              <a:rPr lang="en-US" dirty="0"/>
              <a:t> and </a:t>
            </a:r>
            <a:r>
              <a:rPr lang="en-US" b="1" dirty="0"/>
              <a:t>Machine Learning</a:t>
            </a:r>
            <a:r>
              <a:rPr lang="en-US" dirty="0"/>
              <a:t> are two different things</a:t>
            </a:r>
          </a:p>
          <a:p>
            <a:pPr lvl="1"/>
            <a:r>
              <a:rPr lang="en-US" dirty="0"/>
              <a:t>AI: teaching computers to act rationally in a modeled world to achieve goals</a:t>
            </a:r>
          </a:p>
          <a:p>
            <a:pPr lvl="1"/>
            <a:r>
              <a:rPr lang="en-US" dirty="0"/>
              <a:t>ML: teaching computers to make observations about the world</a:t>
            </a:r>
          </a:p>
          <a:p>
            <a:r>
              <a:rPr lang="en-US" dirty="0"/>
              <a:t>Machine learning and AI can coexist, but are not synonymous!</a:t>
            </a:r>
          </a:p>
        </p:txBody>
      </p:sp>
      <p:pic>
        <p:nvPicPr>
          <p:cNvPr id="5" name="Picture 4" descr="A picture containing grass, outdoor, man, jumping&#10;&#10;Description automatically generated">
            <a:extLst>
              <a:ext uri="{FF2B5EF4-FFF2-40B4-BE49-F238E27FC236}">
                <a16:creationId xmlns:a16="http://schemas.microsoft.com/office/drawing/2014/main" id="{70F5B349-A47E-465B-B1F5-BA65EF74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10" y="4117340"/>
            <a:ext cx="4111942" cy="228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BA1C0-3398-46BB-861D-AFEFC2BD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70" y="2108201"/>
            <a:ext cx="2468880" cy="1851660"/>
          </a:xfrm>
          <a:prstGeom prst="rect">
            <a:avLst/>
          </a:prstGeom>
        </p:spPr>
      </p:pic>
      <p:pic>
        <p:nvPicPr>
          <p:cNvPr id="9" name="Picture 8" descr="A picture containing animal, mammal, sitting, cat&#10;&#10;Description automatically generated">
            <a:extLst>
              <a:ext uri="{FF2B5EF4-FFF2-40B4-BE49-F238E27FC236}">
                <a16:creationId xmlns:a16="http://schemas.microsoft.com/office/drawing/2014/main" id="{28F4A4A5-C85E-4996-8208-45D5355B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60" y="2247909"/>
            <a:ext cx="3779579" cy="157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45DD8-4BAC-459B-A9E4-2FB743901AA7}"/>
              </a:ext>
            </a:extLst>
          </p:cNvPr>
          <p:cNvSpPr txBox="1"/>
          <p:nvPr/>
        </p:nvSpPr>
        <p:spPr>
          <a:xfrm>
            <a:off x="5802836" y="3698251"/>
            <a:ext cx="47961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1712-9B96-4968-931F-473CEA3E4B8B}"/>
              </a:ext>
            </a:extLst>
          </p:cNvPr>
          <p:cNvSpPr txBox="1"/>
          <p:nvPr/>
        </p:nvSpPr>
        <p:spPr>
          <a:xfrm>
            <a:off x="11129231" y="3707136"/>
            <a:ext cx="59984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F8D37-6F81-41F8-BC19-1605442BDA01}"/>
              </a:ext>
            </a:extLst>
          </p:cNvPr>
          <p:cNvSpPr txBox="1"/>
          <p:nvPr/>
        </p:nvSpPr>
        <p:spPr>
          <a:xfrm>
            <a:off x="8148673" y="5880147"/>
            <a:ext cx="133241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 + ML</a:t>
            </a:r>
          </a:p>
        </p:txBody>
      </p:sp>
    </p:spTree>
    <p:extLst>
      <p:ext uri="{BB962C8B-B14F-4D97-AF65-F5344CB8AC3E}">
        <p14:creationId xmlns:p14="http://schemas.microsoft.com/office/powerpoint/2010/main" val="41000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1700"/>
            <a:ext cx="4434840" cy="3781414"/>
          </a:xfrm>
        </p:spPr>
        <p:txBody>
          <a:bodyPr>
            <a:normAutofit/>
          </a:bodyPr>
          <a:lstStyle/>
          <a:p>
            <a:r>
              <a:rPr lang="en-US" dirty="0"/>
              <a:t>Fundamental to ML are vectors and matrices (calculus, linear algebra)</a:t>
            </a:r>
          </a:p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pPr lvl="1"/>
            <a:r>
              <a:rPr lang="en-US" i="1" dirty="0"/>
              <a:t>Almost like hashing, minus the random</a:t>
            </a:r>
          </a:p>
        </p:txBody>
      </p:sp>
      <p:pic>
        <p:nvPicPr>
          <p:cNvPr id="5" name="Picture 4" descr="A picture containing object, laptop, clock, computer&#10;&#10;Description automatically generated">
            <a:extLst>
              <a:ext uri="{FF2B5EF4-FFF2-40B4-BE49-F238E27FC236}">
                <a16:creationId xmlns:a16="http://schemas.microsoft.com/office/drawing/2014/main" id="{14EEC505-F465-4222-83D5-B2EA5D77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948356"/>
            <a:ext cx="4701540" cy="2479694"/>
          </a:xfrm>
          <a:prstGeom prst="rect">
            <a:avLst/>
          </a:prstGeom>
        </p:spPr>
      </p:pic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15" y="463904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81" y="481011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743950" y="520446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6" y="2548079"/>
            <a:ext cx="4383061" cy="31563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r>
              <a:rPr lang="en-US" b="1" dirty="0"/>
              <a:t>Then:</a:t>
            </a:r>
            <a:r>
              <a:rPr lang="en-US" dirty="0"/>
              <a:t> perform a regression (statistical analysis) on data</a:t>
            </a:r>
            <a:endParaRPr lang="en-US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95" y="20939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61" y="22650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83930" y="26593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74EBB78-BBBA-4632-A66B-89B3AC7D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4" y="4126265"/>
            <a:ext cx="3551342" cy="198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able, skiing, snow, filled&#10;&#10;Description automatically generated">
            <a:extLst>
              <a:ext uri="{FF2B5EF4-FFF2-40B4-BE49-F238E27FC236}">
                <a16:creationId xmlns:a16="http://schemas.microsoft.com/office/drawing/2014/main" id="{95BD3502-B1E7-4849-9EBF-3F16DB04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03" y="3807702"/>
            <a:ext cx="2265208" cy="243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7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ML: Neural Nets+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7" y="2058448"/>
            <a:ext cx="3473374" cy="2978372"/>
          </a:xfrm>
        </p:spPr>
        <p:txBody>
          <a:bodyPr>
            <a:normAutofit/>
          </a:bodyPr>
          <a:lstStyle/>
          <a:p>
            <a:r>
              <a:rPr lang="en-US" sz="1800" b="1" dirty="0"/>
              <a:t>Big Idea:</a:t>
            </a:r>
            <a:r>
              <a:rPr lang="en-US" sz="1800" dirty="0"/>
              <a:t> model complex information as a </a:t>
            </a:r>
            <a:r>
              <a:rPr lang="en-US" sz="1800" b="1" dirty="0"/>
              <a:t>vector</a:t>
            </a:r>
            <a:r>
              <a:rPr lang="en-US" sz="1800" dirty="0"/>
              <a:t> or </a:t>
            </a:r>
            <a:r>
              <a:rPr lang="en-US" sz="1800" b="1" dirty="0"/>
              <a:t>matrix </a:t>
            </a:r>
            <a:r>
              <a:rPr lang="en-US" sz="1800" dirty="0"/>
              <a:t>of integers</a:t>
            </a:r>
          </a:p>
          <a:p>
            <a:pPr lvl="1"/>
            <a:r>
              <a:rPr lang="en-US" sz="1800" dirty="0"/>
              <a:t>Point, Point3D, </a:t>
            </a:r>
            <a:r>
              <a:rPr lang="en-US" sz="1800" b="1" dirty="0"/>
              <a:t>arrays, 2D arrays</a:t>
            </a:r>
          </a:p>
          <a:p>
            <a:pPr lvl="1"/>
            <a:r>
              <a:rPr lang="en-US" sz="1800" dirty="0"/>
              <a:t>Position of vector and proximity to others indicate how things are related</a:t>
            </a:r>
          </a:p>
          <a:p>
            <a:r>
              <a:rPr lang="en-US" sz="1800" b="1" dirty="0"/>
              <a:t>Then:</a:t>
            </a:r>
            <a:r>
              <a:rPr lang="en-US" sz="1800" dirty="0"/>
              <a:t> perform a regression (statistical analysis) on data</a:t>
            </a:r>
            <a:endParaRPr lang="en-US" sz="1800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5" y="1508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21" y="3219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68690" y="7162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470005-AF85-4F53-92BE-A5078949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14" y="2058448"/>
            <a:ext cx="3645217" cy="19710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43425-77AE-4EE3-98F5-51CC6D8BF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4096681"/>
            <a:ext cx="4662697" cy="22393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8AB6D-5EA8-4AB8-A6FD-08D62428A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52" y="4138363"/>
            <a:ext cx="2985552" cy="2197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5B23D-25A2-4748-ACE0-3C33C7E5FFE8}"/>
              </a:ext>
            </a:extLst>
          </p:cNvPr>
          <p:cNvSpPr txBox="1"/>
          <p:nvPr/>
        </p:nvSpPr>
        <p:spPr>
          <a:xfrm>
            <a:off x="4764032" y="2582285"/>
            <a:ext cx="3420581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Neural nets </a:t>
            </a:r>
            <a:r>
              <a:rPr lang="en-US" b="1" dirty="0"/>
              <a:t>(graphs) </a:t>
            </a:r>
            <a:r>
              <a:rPr lang="en-US" dirty="0"/>
              <a:t>transform the data repeatedly until it becomes useful (training, gradient descent)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4D159-C270-4BC8-8650-5BF69EBB13AF}"/>
              </a:ext>
            </a:extLst>
          </p:cNvPr>
          <p:cNvSpPr txBox="1"/>
          <p:nvPr/>
        </p:nvSpPr>
        <p:spPr>
          <a:xfrm>
            <a:off x="581398" y="5036820"/>
            <a:ext cx="3227070" cy="92333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Decision </a:t>
            </a:r>
            <a:r>
              <a:rPr lang="en-US" b="1" dirty="0"/>
              <a:t>trees</a:t>
            </a:r>
            <a:r>
              <a:rPr lang="en-US" dirty="0"/>
              <a:t> find meaningful ways to divide data based on conditions</a:t>
            </a:r>
          </a:p>
        </p:txBody>
      </p:sp>
    </p:spTree>
    <p:extLst>
      <p:ext uri="{BB962C8B-B14F-4D97-AF65-F5344CB8AC3E}">
        <p14:creationId xmlns:p14="http://schemas.microsoft.com/office/powerpoint/2010/main" val="1111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9755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Speaking of Big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822738" cy="3760891"/>
          </a:xfrm>
        </p:spPr>
        <p:txBody>
          <a:bodyPr/>
          <a:lstStyle/>
          <a:p>
            <a:r>
              <a:rPr lang="en-US" dirty="0"/>
              <a:t>Companies like Facebook track millions of users each day</a:t>
            </a:r>
          </a:p>
          <a:p>
            <a:pPr lvl="1"/>
            <a:r>
              <a:rPr lang="en-US" dirty="0"/>
              <a:t>Databases must associate names and information</a:t>
            </a:r>
          </a:p>
          <a:p>
            <a:pPr lvl="1"/>
            <a:r>
              <a:rPr lang="en-US" dirty="0"/>
              <a:t>Users expect instant response</a:t>
            </a:r>
          </a:p>
          <a:p>
            <a:r>
              <a:rPr lang="en-US" dirty="0"/>
              <a:t>We've seen two structures with efficient lookup</a:t>
            </a:r>
          </a:p>
          <a:p>
            <a:pPr lvl="1"/>
            <a:r>
              <a:rPr lang="en-US" dirty="0"/>
              <a:t>HashMap O(1)?</a:t>
            </a:r>
          </a:p>
          <a:p>
            <a:pPr lvl="1"/>
            <a:r>
              <a:rPr lang="en-US" dirty="0"/>
              <a:t>Binary Search Tree O(</a:t>
            </a:r>
            <a:r>
              <a:rPr lang="en-US" dirty="0" err="1"/>
              <a:t>logn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05141-2B62-4195-A5E0-29D95FAA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5" y="-2381"/>
            <a:ext cx="5941325" cy="3859548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0BFFE47-2A2B-4CEB-AD78-DE9AF966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91" y="3857167"/>
            <a:ext cx="7096709" cy="25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528708" cy="1450757"/>
          </a:xfrm>
        </p:spPr>
        <p:txBody>
          <a:bodyPr>
            <a:normAutofit/>
          </a:bodyPr>
          <a:lstStyle/>
          <a:p>
            <a:r>
              <a:rPr lang="en-US" sz="4400" dirty="0"/>
              <a:t>B+ Trees for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05126" cy="4053763"/>
          </a:xfrm>
        </p:spPr>
        <p:txBody>
          <a:bodyPr>
            <a:normAutofit/>
          </a:bodyPr>
          <a:lstStyle/>
          <a:p>
            <a:r>
              <a:rPr lang="en-US" dirty="0"/>
              <a:t>Databases like MySQL use "B+ trees" for fast lookup</a:t>
            </a:r>
          </a:p>
          <a:p>
            <a:pPr lvl="1"/>
            <a:r>
              <a:rPr lang="en-US" dirty="0"/>
              <a:t>Like binary search trees:</a:t>
            </a:r>
          </a:p>
          <a:p>
            <a:pPr lvl="2"/>
            <a:r>
              <a:rPr lang="en-US" dirty="0"/>
              <a:t>left is lower, right is bigger, O(</a:t>
            </a:r>
            <a:r>
              <a:rPr lang="en-US" dirty="0" err="1"/>
              <a:t>logn</a:t>
            </a:r>
            <a:r>
              <a:rPr lang="en-US" dirty="0"/>
              <a:t>) lookup</a:t>
            </a:r>
          </a:p>
          <a:p>
            <a:pPr lvl="1"/>
            <a:r>
              <a:rPr lang="en-US" dirty="0"/>
              <a:t>Unlike binary search trees:</a:t>
            </a:r>
          </a:p>
          <a:p>
            <a:pPr lvl="2"/>
            <a:r>
              <a:rPr lang="en-US" dirty="0"/>
              <a:t>A node can have any number of children</a:t>
            </a:r>
          </a:p>
          <a:p>
            <a:pPr lvl="2"/>
            <a:r>
              <a:rPr lang="en-US" dirty="0"/>
              <a:t>B-trees are perfectly balanced </a:t>
            </a:r>
            <a:r>
              <a:rPr lang="en-US" sz="1100" dirty="0"/>
              <a:t>(as all things </a:t>
            </a:r>
            <a:r>
              <a:rPr lang="en-US" sz="1100" dirty="0" err="1"/>
              <a:t>sho</a:t>
            </a:r>
            <a:endParaRPr lang="en-US" sz="1100" dirty="0"/>
          </a:p>
          <a:p>
            <a:r>
              <a:rPr lang="en-US" dirty="0"/>
              <a:t>Why not </a:t>
            </a:r>
            <a:r>
              <a:rPr lang="en-US" dirty="0" err="1"/>
              <a:t>HashMaps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sequential ordering (why?)</a:t>
            </a:r>
          </a:p>
          <a:p>
            <a:pPr lvl="1"/>
            <a:r>
              <a:rPr lang="en-US" dirty="0"/>
              <a:t>Wasted space (why?)</a:t>
            </a:r>
          </a:p>
        </p:txBody>
      </p:sp>
      <p:pic>
        <p:nvPicPr>
          <p:cNvPr id="5" name="Picture 4" descr="A picture containing table, computer, small, different&#10;&#10;Description automatically generated">
            <a:extLst>
              <a:ext uri="{FF2B5EF4-FFF2-40B4-BE49-F238E27FC236}">
                <a16:creationId xmlns:a16="http://schemas.microsoft.com/office/drawing/2014/main" id="{4DA4725B-8E6F-4855-B303-723408AAA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5" y="1737360"/>
            <a:ext cx="5211171" cy="2605586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A19137F6-4C46-4C08-AC47-166CDDE8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0" y="4032724"/>
            <a:ext cx="4658740" cy="2221552"/>
          </a:xfrm>
          <a:prstGeom prst="rect">
            <a:avLst/>
          </a:prstGeom>
        </p:spPr>
      </p:pic>
      <p:pic>
        <p:nvPicPr>
          <p:cNvPr id="11" name="Picture 10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8E9E2FC5-7BA0-4B21-90DD-AA8A2CFF5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8" y="445557"/>
            <a:ext cx="2196152" cy="11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3CEF-A66C-419F-8C28-3622C1CF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 Strikes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53F3-EC77-4323-965B-3386263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64406" cy="4181388"/>
          </a:xfrm>
        </p:spPr>
        <p:txBody>
          <a:bodyPr>
            <a:normAutofit/>
          </a:bodyPr>
          <a:lstStyle/>
          <a:p>
            <a:r>
              <a:rPr lang="en-US" dirty="0"/>
              <a:t>HashMap is useful for </a:t>
            </a:r>
            <a:r>
              <a:rPr lang="en-US" b="1" dirty="0"/>
              <a:t>dynamic content</a:t>
            </a:r>
            <a:r>
              <a:rPr lang="en-US" dirty="0"/>
              <a:t> at "small scale"</a:t>
            </a:r>
          </a:p>
          <a:p>
            <a:pPr lvl="1"/>
            <a:r>
              <a:rPr lang="en-US" dirty="0"/>
              <a:t>News articles mapped to links</a:t>
            </a:r>
          </a:p>
          <a:p>
            <a:pPr lvl="1"/>
            <a:r>
              <a:rPr lang="en-US" dirty="0"/>
              <a:t>Zip codes mapped to cities</a:t>
            </a:r>
          </a:p>
          <a:p>
            <a:pPr lvl="1"/>
            <a:r>
              <a:rPr lang="en-US" dirty="0"/>
              <a:t>Videos mapped to thumbnails</a:t>
            </a:r>
          </a:p>
          <a:p>
            <a:pPr lvl="1"/>
            <a:r>
              <a:rPr lang="en-US" dirty="0"/>
              <a:t>Users mapped to messages</a:t>
            </a:r>
          </a:p>
          <a:p>
            <a:r>
              <a:rPr lang="en-US" dirty="0"/>
              <a:t>Both JavaScript and Python have </a:t>
            </a:r>
            <a:r>
              <a:rPr lang="en-US" dirty="0" err="1"/>
              <a:t>HashMaps</a:t>
            </a:r>
            <a:r>
              <a:rPr lang="en-US" dirty="0"/>
              <a:t> as </a:t>
            </a:r>
            <a:r>
              <a:rPr lang="en-US" b="1" dirty="0"/>
              <a:t>first-class citizens</a:t>
            </a:r>
            <a:r>
              <a:rPr lang="en-US" dirty="0"/>
              <a:t> of the language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is a HashMap underneath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88A4-A5F6-4CAA-B125-C884F368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22" y="2178627"/>
            <a:ext cx="5233458" cy="1798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C346-B456-4091-BCA4-48D4637E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22" y="4211765"/>
            <a:ext cx="3640058" cy="1845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E25E4-5043-4262-8119-5B58147DBE64}"/>
              </a:ext>
            </a:extLst>
          </p:cNvPr>
          <p:cNvSpPr txBox="1"/>
          <p:nvPr/>
        </p:nvSpPr>
        <p:spPr>
          <a:xfrm>
            <a:off x="6012767" y="1937250"/>
            <a:ext cx="5142912" cy="147732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both </a:t>
            </a:r>
            <a:r>
              <a:rPr lang="en-US" b="1" dirty="0"/>
              <a:t>Python and 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map = {}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seattle</a:t>
            </a:r>
            <a:r>
              <a:rPr lang="en-US" dirty="0">
                <a:latin typeface="Consolas" panose="020B0609020204030204" pitchFamily="49" charset="0"/>
              </a:rPr>
              <a:t>"] = "WA"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portland</a:t>
            </a:r>
            <a:r>
              <a:rPr lang="en-US" dirty="0">
                <a:latin typeface="Consolas" panose="020B0609020204030204" pitchFamily="49" charset="0"/>
              </a:rPr>
              <a:t>"] = "OR"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1EDAC-A00F-4E3A-8465-3AF4CDE4ABAF}"/>
              </a:ext>
            </a:extLst>
          </p:cNvPr>
          <p:cNvSpPr txBox="1"/>
          <p:nvPr/>
        </p:nvSpPr>
        <p:spPr>
          <a:xfrm>
            <a:off x="6012764" y="3517162"/>
            <a:ext cx="5142915" cy="12003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console.log("Hello, World!");</a:t>
            </a:r>
          </a:p>
          <a:p>
            <a:r>
              <a:rPr lang="en-US" dirty="0">
                <a:latin typeface="Consolas" panose="020B0609020204030204" pitchFamily="49" charset="0"/>
              </a:rPr>
              <a:t>console["log"]("Hello, World!");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BD7A-4049-4E47-B8D3-F4A23EBA95EF}"/>
              </a:ext>
            </a:extLst>
          </p:cNvPr>
          <p:cNvSpPr txBox="1"/>
          <p:nvPr/>
        </p:nvSpPr>
        <p:spPr>
          <a:xfrm>
            <a:off x="6012765" y="4812261"/>
            <a:ext cx="5142915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Python: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def foo(): print("hello")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setattr</a:t>
            </a:r>
            <a:r>
              <a:rPr lang="en-US" dirty="0">
                <a:latin typeface="Consolas" panose="020B0609020204030204" pitchFamily="49" charset="0"/>
              </a:rPr>
              <a:t>(foo, "thing", "world")</a:t>
            </a:r>
          </a:p>
          <a:p>
            <a:r>
              <a:rPr lang="en-US" dirty="0">
                <a:latin typeface="Consolas" panose="020B0609020204030204" pitchFamily="49" charset="0"/>
              </a:rPr>
              <a:t>print("hello " + </a:t>
            </a:r>
            <a:r>
              <a:rPr lang="en-US" dirty="0" err="1">
                <a:latin typeface="Consolas" panose="020B0609020204030204" pitchFamily="49" charset="0"/>
              </a:rPr>
              <a:t>getattr</a:t>
            </a:r>
            <a:r>
              <a:rPr lang="en-US" dirty="0">
                <a:latin typeface="Consolas" panose="020B0609020204030204" pitchFamily="49" charset="0"/>
              </a:rPr>
              <a:t>(foo, "thing"))</a:t>
            </a:r>
          </a:p>
        </p:txBody>
      </p:sp>
    </p:spTree>
    <p:extLst>
      <p:ext uri="{BB962C8B-B14F-4D97-AF65-F5344CB8AC3E}">
        <p14:creationId xmlns:p14="http://schemas.microsoft.com/office/powerpoint/2010/main" val="131645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Linked List as Blockchain?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2F064-31AD-4534-BB9D-67F2BF24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33" y="2035965"/>
            <a:ext cx="6968547" cy="432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6A764A-ABAB-485E-9A88-67F8E374D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44489"/>
            <a:ext cx="2901059" cy="2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Bitcoin – at what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6CEE6-09F3-4215-B983-ED6A7058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25" y="1934737"/>
            <a:ext cx="10338349" cy="432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9C928-7228-43D2-9179-715DDA7C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6" y="1934737"/>
            <a:ext cx="11850047" cy="41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DA64-9F6B-4FB1-A6B3-EE01B6D5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Beginnings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57708"/>
              </p:ext>
            </p:extLst>
          </p:nvPr>
        </p:nvGraphicFramePr>
        <p:xfrm>
          <a:off x="1097280" y="3167585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6AEC71-BA98-40DD-891B-F2EF3108E648}"/>
              </a:ext>
            </a:extLst>
          </p:cNvPr>
          <p:cNvSpPr txBox="1"/>
          <p:nvPr/>
        </p:nvSpPr>
        <p:spPr>
          <a:xfrm>
            <a:off x="1097280" y="2082603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// C (1973 – 2018+)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char[] </a:t>
            </a:r>
            <a:r>
              <a:rPr lang="en-US" sz="2800" dirty="0" err="1">
                <a:latin typeface="Consolas" panose="020B0609020204030204" pitchFamily="49" charset="0"/>
              </a:rPr>
              <a:t>mybuff</a:t>
            </a:r>
            <a:r>
              <a:rPr lang="en-US" sz="2800" dirty="0">
                <a:latin typeface="Consolas" panose="020B0609020204030204" pitchFamily="49" charset="0"/>
              </a:rPr>
              <a:t> = "Hello";</a:t>
            </a:r>
          </a:p>
        </p:txBody>
      </p:sp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830" y="2167842"/>
            <a:ext cx="3273810" cy="22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AA0D9-BDC5-4E6C-86C1-9E4A0EF265FA}"/>
              </a:ext>
            </a:extLst>
          </p:cNvPr>
          <p:cNvSpPr txBox="1"/>
          <p:nvPr/>
        </p:nvSpPr>
        <p:spPr>
          <a:xfrm>
            <a:off x="1833317" y="4747518"/>
            <a:ext cx="8586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Before there were Strings, there were char arrays.</a:t>
            </a:r>
          </a:p>
          <a:p>
            <a:pPr algn="ctr"/>
            <a:r>
              <a:rPr lang="en-US" sz="3200" dirty="0"/>
              <a:t>Extremely efficient, </a:t>
            </a:r>
            <a:r>
              <a:rPr lang="en-US" sz="3200" b="1" dirty="0"/>
              <a:t>zero overhead</a:t>
            </a:r>
          </a:p>
        </p:txBody>
      </p:sp>
    </p:spTree>
    <p:extLst>
      <p:ext uri="{BB962C8B-B14F-4D97-AF65-F5344CB8AC3E}">
        <p14:creationId xmlns:p14="http://schemas.microsoft.com/office/powerpoint/2010/main" val="314777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3B4AC507-5FD2-4E35-94B6-057B947EE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94" y="3772955"/>
            <a:ext cx="2034717" cy="28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13993"/>
              </p:ext>
            </p:extLst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9" y="1968220"/>
            <a:ext cx="9788258" cy="6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8EE4C0-C549-46E0-BFDF-F87485438A24}"/>
              </a:ext>
            </a:extLst>
          </p:cNvPr>
          <p:cNvSpPr/>
          <p:nvPr/>
        </p:nvSpPr>
        <p:spPr>
          <a:xfrm rot="12273624">
            <a:off x="1676476" y="2498629"/>
            <a:ext cx="5690013" cy="425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9B88179-C137-4265-A009-C0C72B940563}"/>
              </a:ext>
            </a:extLst>
          </p:cNvPr>
          <p:cNvSpPr/>
          <p:nvPr/>
        </p:nvSpPr>
        <p:spPr>
          <a:xfrm>
            <a:off x="6033752" y="1812405"/>
            <a:ext cx="2981459" cy="1036320"/>
          </a:xfrm>
          <a:prstGeom prst="wedgeRectCallout">
            <a:avLst>
              <a:gd name="adj1" fmla="val -21697"/>
              <a:gd name="adj2" fmla="val -7255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"Null Terminator" char indicates end of string</a:t>
            </a:r>
          </a:p>
        </p:txBody>
      </p:sp>
    </p:spTree>
    <p:extLst>
      <p:ext uri="{BB962C8B-B14F-4D97-AF65-F5344CB8AC3E}">
        <p14:creationId xmlns:p14="http://schemas.microsoft.com/office/powerpoint/2010/main" val="66472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864BC-F2A1-4D0B-8AD6-27D5DF688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2011" b="38088"/>
          <a:stretch/>
        </p:blipFill>
        <p:spPr>
          <a:xfrm>
            <a:off x="1216739" y="1996562"/>
            <a:ext cx="3705637" cy="3722968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65DF5D5A-C9BA-4EE4-962F-939AB18CF15B}"/>
              </a:ext>
            </a:extLst>
          </p:cNvPr>
          <p:cNvSpPr/>
          <p:nvPr/>
        </p:nvSpPr>
        <p:spPr>
          <a:xfrm>
            <a:off x="-225913" y="667265"/>
            <a:ext cx="1442652" cy="4133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589E-65F9-48B0-94E9-2C2678CD1ED9}"/>
              </a:ext>
            </a:extLst>
          </p:cNvPr>
          <p:cNvSpPr txBox="1"/>
          <p:nvPr/>
        </p:nvSpPr>
        <p:spPr>
          <a:xfrm>
            <a:off x="5585388" y="2088331"/>
            <a:ext cx="5389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Raw Pointers are Dangerous!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Memory outside of String buffer is unprotected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Read/Write access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Off-by-one errors overwrite important memory</a:t>
            </a:r>
          </a:p>
        </p:txBody>
      </p:sp>
    </p:spTree>
    <p:extLst>
      <p:ext uri="{BB962C8B-B14F-4D97-AF65-F5344CB8AC3E}">
        <p14:creationId xmlns:p14="http://schemas.microsoft.com/office/powerpoint/2010/main" val="428309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294408" cy="1674180"/>
          </a:xfrm>
        </p:spPr>
        <p:txBody>
          <a:bodyPr>
            <a:normAutofit/>
          </a:bodyPr>
          <a:lstStyle/>
          <a:p>
            <a:r>
              <a:rPr lang="en-US" sz="4000" dirty="0"/>
              <a:t>RAM + Cache Memory Layout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65" y="2639379"/>
            <a:ext cx="3116322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Arrays are </a:t>
            </a:r>
            <a:r>
              <a:rPr lang="en-US" i="1" dirty="0"/>
              <a:t>fast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Arrays sacrifice complexity for speed. Indexing is always O(1).</a:t>
            </a:r>
          </a:p>
          <a:p>
            <a:pPr marL="0" indent="0">
              <a:buNone/>
            </a:pPr>
            <a:r>
              <a:rPr lang="en-US" dirty="0"/>
              <a:t>A significant contributor for array speed is </a:t>
            </a:r>
            <a:r>
              <a:rPr lang="en-US" i="1" dirty="0"/>
              <a:t>caching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FDC0E495-87CA-4DE2-8F3F-5A754435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47" y="0"/>
            <a:ext cx="8018827" cy="50597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D496E-AE12-4E87-A7AA-44644670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31683"/>
              </p:ext>
            </p:extLst>
          </p:nvPr>
        </p:nvGraphicFramePr>
        <p:xfrm>
          <a:off x="4346790" y="5212097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68939485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39471967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759461895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96257707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6691993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141016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0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5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52CCB5-3203-4AF1-9A20-F0430974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36" y="643538"/>
            <a:ext cx="8746827" cy="3557043"/>
          </a:xfrm>
          <a:prstGeom prst="rect">
            <a:avLst/>
          </a:prstGeom>
        </p:spPr>
      </p:pic>
      <p:sp>
        <p:nvSpPr>
          <p:cNvPr id="64" name="Rectangle 3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Speed vs. Storage</a:t>
            </a:r>
          </a:p>
        </p:txBody>
      </p: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Physics (surface area) means smaller is faster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Layers of caches balance speed and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Contiguous data (arrays) are easy to cache</a:t>
            </a:r>
          </a:p>
        </p:txBody>
      </p:sp>
    </p:spTree>
    <p:extLst>
      <p:ext uri="{BB962C8B-B14F-4D97-AF65-F5344CB8AC3E}">
        <p14:creationId xmlns:p14="http://schemas.microsoft.com/office/powerpoint/2010/main" val="278576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10188054" y="3343056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10188054" y="3883625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10188054" y="2805529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10188054" y="4354597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79FF35A-DB7B-4000-9DA0-7276208A3034}"/>
              </a:ext>
            </a:extLst>
          </p:cNvPr>
          <p:cNvSpPr/>
          <p:nvPr/>
        </p:nvSpPr>
        <p:spPr>
          <a:xfrm>
            <a:off x="9886757" y="4474741"/>
            <a:ext cx="2032687" cy="1289761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several nearby bytes simultaneously on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76B6C-A636-4B38-A253-5D64D1E0E7BF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2FC96-36FA-405B-97D8-C79C39A7CFA8}"/>
              </a:ext>
            </a:extLst>
          </p:cNvPr>
          <p:cNvSpPr txBox="1"/>
          <p:nvPr/>
        </p:nvSpPr>
        <p:spPr>
          <a:xfrm>
            <a:off x="10240900" y="33638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3633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6983453" y="3529337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6983453" y="4063763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6983453" y="2994911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6983453" y="4525440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934DF96-2B4C-4076-97D4-EE13A7DC8705}"/>
              </a:ext>
            </a:extLst>
          </p:cNvPr>
          <p:cNvSpPr/>
          <p:nvPr/>
        </p:nvSpPr>
        <p:spPr>
          <a:xfrm>
            <a:off x="6679700" y="5086685"/>
            <a:ext cx="2032687" cy="1058758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Nearby array indices are readily available in cache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8C8DE-94FB-43F9-A672-ED835FE5CB0D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A1BD2-9D0B-4262-BE57-4313DCFCB511}"/>
              </a:ext>
            </a:extLst>
          </p:cNvPr>
          <p:cNvSpPr txBox="1"/>
          <p:nvPr/>
        </p:nvSpPr>
        <p:spPr>
          <a:xfrm>
            <a:off x="7036298" y="35573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A8567-9ACA-4D29-94C1-737C14F9F7A4}"/>
              </a:ext>
            </a:extLst>
          </p:cNvPr>
          <p:cNvSpPr txBox="1"/>
          <p:nvPr/>
        </p:nvSpPr>
        <p:spPr>
          <a:xfrm>
            <a:off x="7033843" y="30252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[3]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CCAC2-84BB-4DE6-A95A-0BBDF94875C5}"/>
              </a:ext>
            </a:extLst>
          </p:cNvPr>
          <p:cNvSpPr txBox="1"/>
          <p:nvPr/>
        </p:nvSpPr>
        <p:spPr>
          <a:xfrm>
            <a:off x="7033843" y="40868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FB6FD-1BDC-4E41-85DD-D1E41C016A03}"/>
              </a:ext>
            </a:extLst>
          </p:cNvPr>
          <p:cNvSpPr txBox="1"/>
          <p:nvPr/>
        </p:nvSpPr>
        <p:spPr>
          <a:xfrm>
            <a:off x="7033843" y="454581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128829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1486</Words>
  <Application>Microsoft Office PowerPoint</Application>
  <PresentationFormat>Widescreen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Tw Cen MT</vt:lpstr>
      <vt:lpstr>RetrospectVTI</vt:lpstr>
      <vt:lpstr>Applications of  Data Structures</vt:lpstr>
      <vt:lpstr>The Best Data Structure?</vt:lpstr>
      <vt:lpstr>Humble Beginnings</vt:lpstr>
      <vt:lpstr>PowerPoint Presentation</vt:lpstr>
      <vt:lpstr>PowerPoint Presentation</vt:lpstr>
      <vt:lpstr>RAM + Cache Memory Layout</vt:lpstr>
      <vt:lpstr>Speed vs. Storage</vt:lpstr>
      <vt:lpstr>Caching: The Big Idea</vt:lpstr>
      <vt:lpstr>Caching: The Big Idea</vt:lpstr>
      <vt:lpstr>Caching + Linked List: Not So Fast</vt:lpstr>
      <vt:lpstr>Linked List Considered Harmful?</vt:lpstr>
      <vt:lpstr>Linked Lists in the OS</vt:lpstr>
      <vt:lpstr>OS Multitasking: Processes as Trees</vt:lpstr>
      <vt:lpstr>Trees as Websites</vt:lpstr>
      <vt:lpstr>Trees as Languages</vt:lpstr>
      <vt:lpstr>Trees as Languages</vt:lpstr>
      <vt:lpstr>Trees as Filesystems</vt:lpstr>
      <vt:lpstr>Graphs in Networking</vt:lpstr>
      <vt:lpstr>Graphs, IRL</vt:lpstr>
      <vt:lpstr>AI: State Graphs</vt:lpstr>
      <vt:lpstr>Aside: AI vs. Machine Learning (ML)</vt:lpstr>
      <vt:lpstr>ML: Vectors &amp; Matrices</vt:lpstr>
      <vt:lpstr>ML: Vectors &amp; Matrices</vt:lpstr>
      <vt:lpstr>ML: Neural Nets+</vt:lpstr>
      <vt:lpstr>Speaking of Big Data…</vt:lpstr>
      <vt:lpstr>B+ Trees for Databases</vt:lpstr>
      <vt:lpstr>HashMap Strikes Back</vt:lpstr>
      <vt:lpstr>BONUS: Linked List as Blockchain?</vt:lpstr>
      <vt:lpstr>BONUS: Bitcoin – at what cost?</vt:lpstr>
      <vt:lpstr>The Best Data Structure?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 Data Structures</dc:title>
  <dc:creator>Brian Cui</dc:creator>
  <cp:lastModifiedBy>Brian Cui</cp:lastModifiedBy>
  <cp:revision>3</cp:revision>
  <dcterms:created xsi:type="dcterms:W3CDTF">2019-11-24T22:15:35Z</dcterms:created>
  <dcterms:modified xsi:type="dcterms:W3CDTF">2020-06-10T03:25:20Z</dcterms:modified>
</cp:coreProperties>
</file>